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5ECE99F-74C0-4E15-8E41-A85573C91F82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9D65B1-B6E1-4026-A220-358FD6A36D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C35BA4-B372-48AE-81FC-2E516B79C7CA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56873F-B420-41C1-9BDE-E1786964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4BA0A9-5982-4440-871D-FBE95343564D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4D4601-F029-485A-B884-CCCE8EBA5F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DC74E7-5462-4B57-8FFF-FBC108B820E6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6B28CE-C0ED-4F8D-A3B9-F375416312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4AD75A-A42F-41DC-8F28-F35DF5201232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7D262A-3091-407C-874E-46462BC3D9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31B18B-4230-4B58-A1CE-4A3254BEB44A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DE0E50-96E7-4BA6-B974-D473F8E7D3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DD0804-B83C-434E-8AB3-2C8F8BF16E82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750677-8D54-4B54-B3BE-5823111EBF8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5CE54B-BF75-426F-8ACD-3873F4BA673F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97813D-633E-4CD5-A1CB-2B547E4AC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85751A-9E22-4D7B-95AC-9E45D96443D7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544A01-7371-46E8-85EB-1EA748888A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464BC3B8-D175-448F-A12D-C6D71D0034A6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796143-8DE3-41DC-87E3-A06516313E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2B60DEA-986E-49C8-B465-C50F411F99C9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F2D3BC8-76F5-4215-8337-CE929FC5FA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5F452E-8DBA-4F55-BD85-657774EE5D70}" type="datetimeFigureOut">
              <a:rPr lang="en-US" smtClean="0"/>
              <a:pPr>
                <a:defRPr/>
              </a:pPr>
              <a:t>8/1/2012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E0797ED-25C6-45E7-9511-41D3DFF20B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bortha@cowley.ed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Public Speaking Online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Adam Borth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Cowley College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Starting with what is required from the students: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Must </a:t>
            </a:r>
            <a:r>
              <a:rPr lang="en-US" dirty="0" smtClean="0"/>
              <a:t>have a minimum of five people in the audience over the age of 18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Must </a:t>
            </a:r>
            <a:r>
              <a:rPr lang="en-US" dirty="0" smtClean="0"/>
              <a:t>have HIGH SPEED internet access</a:t>
            </a:r>
          </a:p>
          <a:p>
            <a:pPr lvl="2"/>
            <a:r>
              <a:rPr lang="en-US" dirty="0" smtClean="0"/>
              <a:t>Usually the 3/4G modems sold by cell stores are not fast </a:t>
            </a:r>
            <a:r>
              <a:rPr lang="en-US" dirty="0" smtClean="0"/>
              <a:t>enough (not always the case though)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Must </a:t>
            </a:r>
            <a:r>
              <a:rPr lang="en-US" dirty="0" smtClean="0"/>
              <a:t>have quiet atmosphere for speeches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Must </a:t>
            </a:r>
            <a:r>
              <a:rPr lang="en-US" dirty="0" smtClean="0"/>
              <a:t>have a web cam (or access to one)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 </a:t>
            </a:r>
            <a:r>
              <a:rPr lang="en-US" dirty="0" smtClean="0"/>
              <a:t>has a small fee for the course to offset the cost of using a program like Collaborate</a:t>
            </a:r>
          </a:p>
          <a:p>
            <a:endParaRPr lang="en-US" dirty="0" smtClean="0"/>
          </a:p>
          <a:p>
            <a:r>
              <a:rPr lang="en-US" dirty="0" smtClean="0"/>
              <a:t> Several things are continuously being improved for the course, including scheduling and grading</a:t>
            </a: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72150"/>
          </a:xfr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 first year the course was taught (in 2009), students were asked to sign up for a time block that worked for them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Time blocks were in 10 minute </a:t>
            </a:r>
            <a:r>
              <a:rPr lang="en-US" sz="2800" dirty="0" smtClean="0"/>
              <a:t>intervals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Usually there was between one </a:t>
            </a:r>
            <a:r>
              <a:rPr lang="en-US" sz="2800" dirty="0" smtClean="0"/>
              <a:t>or </a:t>
            </a:r>
            <a:r>
              <a:rPr lang="en-US" sz="2800" dirty="0" smtClean="0"/>
              <a:t>two hours </a:t>
            </a:r>
            <a:r>
              <a:rPr lang="en-US" sz="2800" dirty="0" smtClean="0"/>
              <a:t>of available times </a:t>
            </a:r>
            <a:r>
              <a:rPr lang="en-US" sz="2800" dirty="0" smtClean="0"/>
              <a:t>for the students to sign up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Generally, three days during </a:t>
            </a:r>
            <a:r>
              <a:rPr lang="en-US" sz="2800" dirty="0" smtClean="0"/>
              <a:t>the “speech week” </a:t>
            </a:r>
            <a:r>
              <a:rPr lang="en-US" sz="2800" dirty="0" smtClean="0"/>
              <a:t>were available for students to sign up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762000"/>
          </a:xfrm>
        </p:spPr>
        <p:txBody>
          <a:bodyPr>
            <a:spAutoFit/>
          </a:bodyPr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The time blocks have been modified in how the current class is being taught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Students are given several one hour time blocks during a given “speech week” to choose from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They participate in speeches during the time they choose in that </a:t>
            </a:r>
            <a:r>
              <a:rPr lang="en-US" dirty="0" smtClean="0"/>
              <a:t>week </a:t>
            </a:r>
          </a:p>
        </p:txBody>
      </p:sp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43965"/>
          </a:xfrm>
        </p:spPr>
        <p:txBody>
          <a:bodyPr>
            <a:spAutoFit/>
          </a:bodyPr>
          <a:lstStyle/>
          <a:p>
            <a:r>
              <a:rPr lang="en-US" dirty="0" smtClean="0"/>
              <a:t>Grading speeches has evolved to incorporate more of the LMS technology</a:t>
            </a:r>
          </a:p>
          <a:p>
            <a:endParaRPr lang="en-US" dirty="0" smtClean="0"/>
          </a:p>
          <a:p>
            <a:r>
              <a:rPr lang="en-US" dirty="0" smtClean="0"/>
              <a:t>Started with </a:t>
            </a:r>
            <a:r>
              <a:rPr lang="en-US" dirty="0" smtClean="0"/>
              <a:t>using a word document as the rubric and emailing as an attachment to the students</a:t>
            </a:r>
          </a:p>
        </p:txBody>
      </p:sp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127030"/>
              </p:ext>
            </p:extLst>
          </p:nvPr>
        </p:nvGraphicFramePr>
        <p:xfrm>
          <a:off x="1676400" y="249238"/>
          <a:ext cx="5764213" cy="660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Document" r:id="rId3" imgW="5956042" imgH="6833998" progId="Word.Document.8">
                  <p:embed/>
                </p:oleObj>
              </mc:Choice>
              <mc:Fallback>
                <p:oleObj name="Document" r:id="rId3" imgW="5956042" imgH="6833998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49238"/>
                        <a:ext cx="5764213" cy="660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That was obviously not the most practical way to grade the speeches</a:t>
            </a:r>
          </a:p>
          <a:p>
            <a:endParaRPr lang="en-US" smtClean="0"/>
          </a:p>
          <a:p>
            <a:r>
              <a:rPr lang="en-US" smtClean="0"/>
              <a:t>Started using the rubric within ANGEL, and have had good success doing that</a:t>
            </a:r>
          </a:p>
        </p:txBody>
      </p:sp>
      <p:sp>
        <p:nvSpPr>
          <p:cNvPr id="1034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information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5203"/>
          </a:xfrm>
        </p:spPr>
        <p:txBody>
          <a:bodyPr>
            <a:spAutoFit/>
          </a:bodyPr>
          <a:lstStyle/>
          <a:p>
            <a:r>
              <a:rPr lang="en-US" sz="2800" dirty="0" smtClean="0"/>
              <a:t>Several areas have shown to be very challenging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Students struggle finding an audience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Even with the requirement of high speed internet, some students struggle with it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Some students struggle with using the technology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High percentages of students drop the </a:t>
            </a:r>
            <a:r>
              <a:rPr lang="en-US" sz="2400" dirty="0" smtClean="0"/>
              <a:t>course</a:t>
            </a:r>
          </a:p>
        </p:txBody>
      </p:sp>
      <p:sp>
        <p:nvSpPr>
          <p:cNvPr id="1044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49763"/>
          </a:xfrm>
        </p:spPr>
        <p:txBody>
          <a:bodyPr>
            <a:spAutoFit/>
          </a:bodyPr>
          <a:lstStyle/>
          <a:p>
            <a:r>
              <a:rPr lang="en-US" sz="2800" dirty="0" smtClean="0"/>
              <a:t>Reaching a very wide demographic of student</a:t>
            </a:r>
          </a:p>
          <a:p>
            <a:endParaRPr lang="en-US" sz="2800" dirty="0" smtClean="0"/>
          </a:p>
          <a:p>
            <a:r>
              <a:rPr lang="en-US" sz="2800" dirty="0" smtClean="0"/>
              <a:t>Gives students the ability to take the course in a less than ideal situation</a:t>
            </a:r>
          </a:p>
          <a:p>
            <a:endParaRPr lang="en-US" sz="2800" dirty="0" smtClean="0"/>
          </a:p>
          <a:p>
            <a:r>
              <a:rPr lang="en-US" sz="2800" dirty="0" smtClean="0"/>
              <a:t>Public speaking skill is being integrated within technology from a presentation perspective</a:t>
            </a:r>
          </a:p>
          <a:p>
            <a:endParaRPr lang="en-US" sz="2800" dirty="0" smtClean="0"/>
          </a:p>
          <a:p>
            <a:r>
              <a:rPr lang="en-US" sz="2800" dirty="0" smtClean="0"/>
              <a:t>Same benefits as other online courses</a:t>
            </a:r>
          </a:p>
        </p:txBody>
      </p:sp>
      <p:sp>
        <p:nvSpPr>
          <p:cNvPr id="1054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Positives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8269"/>
          </a:xfrm>
        </p:spPr>
        <p:txBody>
          <a:bodyPr>
            <a:spAutoFit/>
          </a:bodyPr>
          <a:lstStyle/>
          <a:p>
            <a:r>
              <a:rPr lang="en-US" dirty="0" smtClean="0"/>
              <a:t>Course offers many students the opportunity to take a communications course they may not have been able </a:t>
            </a:r>
            <a:r>
              <a:rPr lang="en-US" dirty="0" smtClean="0"/>
              <a:t>to in the past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Course is very popular and fills almost immediately</a:t>
            </a:r>
          </a:p>
          <a:p>
            <a:endParaRPr lang="en-US" dirty="0" smtClean="0"/>
          </a:p>
          <a:p>
            <a:r>
              <a:rPr lang="en-US" dirty="0" smtClean="0"/>
              <a:t>Always room to keep improving the course and student learning</a:t>
            </a:r>
          </a:p>
        </p:txBody>
      </p:sp>
      <p:sp>
        <p:nvSpPr>
          <p:cNvPr id="1075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of the class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Background research and ideas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we </a:t>
            </a:r>
            <a:r>
              <a:rPr lang="en-US" dirty="0" smtClean="0"/>
              <a:t>did at Cowley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Course information/details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Challenges of </a:t>
            </a:r>
            <a:r>
              <a:rPr lang="en-US" dirty="0" smtClean="0"/>
              <a:t>online public speaking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Benefits </a:t>
            </a:r>
            <a:r>
              <a:rPr lang="en-US" dirty="0" smtClean="0"/>
              <a:t>of online public </a:t>
            </a:r>
            <a:r>
              <a:rPr lang="en-US" dirty="0" smtClean="0"/>
              <a:t>speaking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Continuing the </a:t>
            </a:r>
            <a:r>
              <a:rPr lang="en-US" dirty="0" smtClean="0"/>
              <a:t>process</a:t>
            </a:r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Presentation Contents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Questions?</a:t>
            </a:r>
          </a:p>
        </p:txBody>
      </p:sp>
      <p:sp>
        <p:nvSpPr>
          <p:cNvPr id="108547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  <a:hlinkClick r:id="rId2"/>
              </a:rPr>
              <a:t>bortha@cowley.edu</a:t>
            </a:r>
            <a:endParaRPr lang="en-US" smtClean="0">
              <a:solidFill>
                <a:schemeClr val="tx1"/>
              </a:solidFill>
            </a:endParaRPr>
          </a:p>
          <a:p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classes </a:t>
            </a:r>
            <a:r>
              <a:rPr lang="en-US" dirty="0" smtClean="0"/>
              <a:t>were/are </a:t>
            </a:r>
            <a:r>
              <a:rPr lang="en-US" dirty="0" smtClean="0"/>
              <a:t>growing exponentially every semester</a:t>
            </a:r>
          </a:p>
          <a:p>
            <a:endParaRPr lang="en-US" dirty="0" smtClean="0"/>
          </a:p>
          <a:p>
            <a:r>
              <a:rPr lang="en-US" dirty="0" smtClean="0"/>
              <a:t>Started looking for ways to offer Public Speaking courses online</a:t>
            </a:r>
          </a:p>
          <a:p>
            <a:endParaRPr lang="en-US" dirty="0" smtClean="0"/>
          </a:p>
          <a:p>
            <a:r>
              <a:rPr lang="en-US" dirty="0" smtClean="0"/>
              <a:t>Began to research what others were doing in 2008</a:t>
            </a: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course of action was determined for teaching the course online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One of the major things we were going to avoid was pushing the students to campus to give speeches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Instead, speeches could be given in the students residence (or other location of choice)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Not only did we not want to force the students on to campus, we wanted to do away with fossilized </a:t>
            </a:r>
            <a:r>
              <a:rPr lang="en-US" dirty="0" smtClean="0"/>
              <a:t>methods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Tapes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DVD’s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Recordings </a:t>
            </a:r>
            <a:r>
              <a:rPr lang="en-US" dirty="0" smtClean="0"/>
              <a:t>in general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With all computers having basic editing systems, the integrity could be easily compromised</a:t>
            </a:r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started researching multiple, live camera based systems</a:t>
            </a:r>
          </a:p>
          <a:p>
            <a:endParaRPr lang="en-US" smtClean="0"/>
          </a:p>
          <a:p>
            <a:r>
              <a:rPr lang="en-US" smtClean="0"/>
              <a:t>We needed a program that would work seamlessly with our LMS (ANGEL)</a:t>
            </a:r>
          </a:p>
          <a:p>
            <a:endParaRPr lang="en-US" smtClean="0"/>
          </a:p>
          <a:p>
            <a:r>
              <a:rPr lang="en-US" smtClean="0"/>
              <a:t>All of the programs have positives and negatives</a:t>
            </a: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Our technology people did endless research and came up with what they thought was the best program for </a:t>
            </a:r>
            <a:r>
              <a:rPr lang="en-US" dirty="0" smtClean="0"/>
              <a:t>us in </a:t>
            </a:r>
            <a:r>
              <a:rPr lang="en-US" dirty="0" err="1" smtClean="0"/>
              <a:t>Elluminate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We tried out using </a:t>
            </a:r>
            <a:r>
              <a:rPr lang="en-US" dirty="0" err="1" smtClean="0"/>
              <a:t>Elluminate</a:t>
            </a:r>
            <a:r>
              <a:rPr lang="en-US" dirty="0" smtClean="0"/>
              <a:t>, and decided </a:t>
            </a:r>
            <a:r>
              <a:rPr lang="en-US" dirty="0" smtClean="0"/>
              <a:t>it </a:t>
            </a:r>
            <a:r>
              <a:rPr lang="en-US" dirty="0" smtClean="0"/>
              <a:t>was </a:t>
            </a:r>
            <a:r>
              <a:rPr lang="en-US" dirty="0" smtClean="0"/>
              <a:t>going to work for us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Elluminate</a:t>
            </a:r>
            <a:r>
              <a:rPr lang="en-US" dirty="0" smtClean="0"/>
              <a:t> recently became Blackboard Collaborate</a:t>
            </a: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Now we had a program in place to work with the course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 developed how I wanted the course to flow from an academic perspective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Four </a:t>
            </a:r>
            <a:r>
              <a:rPr lang="en-US" dirty="0" smtClean="0"/>
              <a:t>units per semester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</a:t>
            </a:r>
            <a:r>
              <a:rPr lang="en-US" dirty="0" smtClean="0"/>
              <a:t>unit </a:t>
            </a:r>
            <a:r>
              <a:rPr lang="en-US" dirty="0" smtClean="0"/>
              <a:t>includes </a:t>
            </a:r>
            <a:r>
              <a:rPr lang="en-US" dirty="0" smtClean="0"/>
              <a:t>a speech and </a:t>
            </a:r>
            <a:r>
              <a:rPr lang="en-US" dirty="0" smtClean="0"/>
              <a:t>an exam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Many </a:t>
            </a:r>
            <a:r>
              <a:rPr lang="en-US" dirty="0" smtClean="0"/>
              <a:t>other </a:t>
            </a:r>
            <a:r>
              <a:rPr lang="en-US" dirty="0" smtClean="0"/>
              <a:t>assignments are </a:t>
            </a:r>
            <a:r>
              <a:rPr lang="en-US" dirty="0" smtClean="0"/>
              <a:t>given within each unit relating to the coursework</a:t>
            </a: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academic and technological side of things was set to pilot, now just the logistical side of speeches was left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 smtClean="0"/>
              <a:t>times were speeches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Audience </a:t>
            </a:r>
            <a:r>
              <a:rPr lang="en-US" dirty="0" smtClean="0"/>
              <a:t>members needed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Other </a:t>
            </a:r>
            <a:r>
              <a:rPr lang="en-US" dirty="0" smtClean="0"/>
              <a:t>things that may be needed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Grading/Feedback</a:t>
            </a:r>
            <a:endParaRPr lang="en-US" dirty="0" smtClean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</TotalTime>
  <Words>724</Words>
  <Application>Microsoft Office PowerPoint</Application>
  <PresentationFormat>On-screen Show (4:3)</PresentationFormat>
  <Paragraphs>130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Calibri</vt:lpstr>
      <vt:lpstr>Arial</vt:lpstr>
      <vt:lpstr>Concourse</vt:lpstr>
      <vt:lpstr>Microsoft Word 97 - 2003 Document</vt:lpstr>
      <vt:lpstr>Public Speaking Online</vt:lpstr>
      <vt:lpstr>Presentation Contents</vt:lpstr>
      <vt:lpstr>Background</vt:lpstr>
      <vt:lpstr>Background</vt:lpstr>
      <vt:lpstr>What we did</vt:lpstr>
      <vt:lpstr>What we did</vt:lpstr>
      <vt:lpstr>What we did</vt:lpstr>
      <vt:lpstr>What we did</vt:lpstr>
      <vt:lpstr>What we did</vt:lpstr>
      <vt:lpstr>Course information</vt:lpstr>
      <vt:lpstr>Course information</vt:lpstr>
      <vt:lpstr>Course information</vt:lpstr>
      <vt:lpstr>Course information</vt:lpstr>
      <vt:lpstr>Course information</vt:lpstr>
      <vt:lpstr>PowerPoint Presentation</vt:lpstr>
      <vt:lpstr>Course information</vt:lpstr>
      <vt:lpstr>Challenges</vt:lpstr>
      <vt:lpstr>Positives</vt:lpstr>
      <vt:lpstr>Future of the class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Speaking Online</dc:title>
  <dc:creator>BorthA448719</dc:creator>
  <cp:lastModifiedBy>BorthA448719</cp:lastModifiedBy>
  <cp:revision>13</cp:revision>
  <dcterms:created xsi:type="dcterms:W3CDTF">2012-07-31T17:53:31Z</dcterms:created>
  <dcterms:modified xsi:type="dcterms:W3CDTF">2012-08-01T13:32:52Z</dcterms:modified>
</cp:coreProperties>
</file>