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6" r:id="rId3"/>
    <p:sldId id="259" r:id="rId4"/>
    <p:sldId id="257" r:id="rId5"/>
    <p:sldId id="258" r:id="rId6"/>
    <p:sldId id="260" r:id="rId7"/>
    <p:sldId id="263" r:id="rId8"/>
    <p:sldId id="261" r:id="rId9"/>
    <p:sldId id="262" r:id="rId10"/>
    <p:sldId id="265" r:id="rId11"/>
    <p:sldId id="264"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1" autoAdjust="0"/>
    <p:restoredTop sz="94707" autoAdjust="0"/>
  </p:normalViewPr>
  <p:slideViewPr>
    <p:cSldViewPr>
      <p:cViewPr varScale="1">
        <p:scale>
          <a:sx n="88" d="100"/>
          <a:sy n="88" d="100"/>
        </p:scale>
        <p:origin x="-106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1D8BD707-D9CF-40AE-B4C6-C98DA3205C09}" type="datetimeFigureOut">
              <a:rPr lang="en-US" smtClean="0"/>
              <a:pPr/>
              <a:t>7/31/2012</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7/31/2012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7/31/2012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7/31/2012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7/31/2012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7/31/2012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7/31/2012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1D8BD707-D9CF-40AE-B4C6-C98DA3205C09}" type="datetimeFigureOut">
              <a:rPr lang="en-US" smtClean="0"/>
              <a:pPr/>
              <a:t>7/31/2012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D8BD707-D9CF-40AE-B4C6-C98DA3205C09}" type="datetimeFigureOut">
              <a:rPr lang="en-US" smtClean="0"/>
              <a:pPr/>
              <a:t>7/31/2012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1D8BD707-D9CF-40AE-B4C6-C98DA3205C09}" type="datetimeFigureOut">
              <a:rPr lang="en-US" smtClean="0"/>
              <a:pPr/>
              <a:t>7/31/2012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1D8BD707-D9CF-40AE-B4C6-C98DA3205C09}" type="datetimeFigureOut">
              <a:rPr lang="en-US" smtClean="0"/>
              <a:pPr/>
              <a:t>7/31/2012</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B6F15528-21DE-4FAA-801E-634DDDAF4B2B}"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D8BD707-D9CF-40AE-B4C6-C98DA3205C09}" type="datetimeFigureOut">
              <a:rPr lang="en-US" smtClean="0"/>
              <a:pPr/>
              <a:t>7/31/2012</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jgward@fhsu.edu"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youtube.com/watch?v=OhInAXX-pn4&amp;feature=youtu.be" TargetMode="External"/><Relationship Id="rId2" Type="http://schemas.openxmlformats.org/officeDocument/2006/relationships/hyperlink" Target="https://sites.google.com/site/businesscomm4/" TargetMode="External"/><Relationship Id="rId1" Type="http://schemas.openxmlformats.org/officeDocument/2006/relationships/slideLayout" Target="../slideLayouts/slideLayout2.xml"/><Relationship Id="rId4" Type="http://schemas.openxmlformats.org/officeDocument/2006/relationships/hyperlink" Target="http://prezi.com/nsotz4hxseju/comparing-mit-cu-fhsu/?utm_source=share&amp;utm_campaign=shareprezi&amp;utm_medium=email"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youtube.com/watch?v=u3-S2igQcMU&amp;feature=plcp"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Student Generated </a:t>
            </a:r>
            <a:r>
              <a:rPr lang="en-US" dirty="0" err="1" smtClean="0"/>
              <a:t>YouTubes</a:t>
            </a:r>
            <a:endParaRPr lang="en-US" dirty="0"/>
          </a:p>
        </p:txBody>
      </p:sp>
      <p:sp>
        <p:nvSpPr>
          <p:cNvPr id="3" name="Subtitle 2"/>
          <p:cNvSpPr>
            <a:spLocks noGrp="1"/>
          </p:cNvSpPr>
          <p:nvPr>
            <p:ph type="subTitle" idx="1"/>
          </p:nvPr>
        </p:nvSpPr>
        <p:spPr/>
        <p:txBody>
          <a:bodyPr>
            <a:normAutofit fontScale="70000" lnSpcReduction="20000"/>
          </a:bodyPr>
          <a:lstStyle/>
          <a:p>
            <a:r>
              <a:rPr lang="en-US" dirty="0" smtClean="0"/>
              <a:t>Dr. James (Skip) Ward</a:t>
            </a:r>
          </a:p>
          <a:p>
            <a:r>
              <a:rPr lang="en-US" dirty="0" smtClean="0"/>
              <a:t>Fort Hays State University</a:t>
            </a:r>
          </a:p>
          <a:p>
            <a:r>
              <a:rPr lang="en-US" dirty="0" smtClean="0">
                <a:hlinkClick r:id="rId2"/>
              </a:rPr>
              <a:t>jgward@fhsu.edu</a:t>
            </a:r>
            <a:endParaRPr lang="en-US" dirty="0" smtClean="0"/>
          </a:p>
          <a:p>
            <a:r>
              <a:rPr lang="en-US" dirty="0" smtClean="0"/>
              <a:t>281-793-6791</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14400"/>
            <a:ext cx="8229600" cy="4525963"/>
          </a:xfrm>
        </p:spPr>
        <p:txBody>
          <a:bodyPr>
            <a:normAutofit fontScale="77500" lnSpcReduction="20000"/>
          </a:bodyPr>
          <a:lstStyle/>
          <a:p>
            <a:endParaRPr lang="en-US" dirty="0" smtClean="0"/>
          </a:p>
          <a:p>
            <a:endParaRPr lang="en-US" dirty="0" smtClean="0"/>
          </a:p>
          <a:p>
            <a:pPr>
              <a:buNone/>
            </a:pPr>
            <a:r>
              <a:rPr lang="en-US" dirty="0" smtClean="0"/>
              <a:t>	Emotional Intelligence as a Business Skill </a:t>
            </a:r>
          </a:p>
          <a:p>
            <a:pPr>
              <a:buNone/>
            </a:pPr>
            <a:endParaRPr lang="en-US" dirty="0" smtClean="0"/>
          </a:p>
          <a:p>
            <a:pPr>
              <a:buNone/>
            </a:pPr>
            <a:r>
              <a:rPr lang="en-US" dirty="0" smtClean="0">
                <a:hlinkClick r:id="rId2"/>
              </a:rPr>
              <a:t>https://sites.google.com/site/businesscomm4/</a:t>
            </a:r>
            <a:endParaRPr lang="en-US" dirty="0" smtClean="0"/>
          </a:p>
          <a:p>
            <a:pPr>
              <a:buNone/>
            </a:pPr>
            <a:endParaRPr lang="en-US" dirty="0" smtClean="0"/>
          </a:p>
          <a:p>
            <a:pPr>
              <a:buNone/>
            </a:pPr>
            <a:endParaRPr lang="en-US" dirty="0" smtClean="0"/>
          </a:p>
          <a:p>
            <a:pPr>
              <a:buNone/>
            </a:pPr>
            <a:r>
              <a:rPr lang="en-US" dirty="0" smtClean="0"/>
              <a:t>	Applying The 7 Habits of Highly Effective People to Internet Governance </a:t>
            </a:r>
          </a:p>
          <a:p>
            <a:pPr>
              <a:buNone/>
            </a:pPr>
            <a:endParaRPr lang="en-US" dirty="0" smtClean="0"/>
          </a:p>
          <a:p>
            <a:pPr>
              <a:buNone/>
            </a:pPr>
            <a:r>
              <a:rPr lang="en-US" dirty="0" smtClean="0">
                <a:hlinkClick r:id="rId3"/>
              </a:rPr>
              <a:t>http://www.youtube.com/watch?v=OhInAXX-pn4&amp;feature=youtu.be</a:t>
            </a:r>
            <a:endParaRPr lang="en-US" dirty="0" smtClean="0"/>
          </a:p>
          <a:p>
            <a:pPr>
              <a:buNone/>
            </a:pPr>
            <a:endParaRPr lang="en-US" dirty="0" smtClean="0"/>
          </a:p>
          <a:p>
            <a:pPr>
              <a:buNone/>
            </a:pPr>
            <a:r>
              <a:rPr lang="en-US" dirty="0" err="1" smtClean="0"/>
              <a:t>Prezi</a:t>
            </a:r>
            <a:r>
              <a:rPr lang="en-US" dirty="0" smtClean="0"/>
              <a:t> to support YouTube </a:t>
            </a:r>
            <a:r>
              <a:rPr lang="en-US" u="sng" dirty="0" smtClean="0">
                <a:hlinkClick r:id="rId4"/>
              </a:rPr>
              <a:t>http://prezi.com/nsotz4hxseju/comparing-mit-cu-fhsu/</a:t>
            </a: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endParaRPr lang="en-US" dirty="0"/>
          </a:p>
        </p:txBody>
      </p:sp>
      <p:sp>
        <p:nvSpPr>
          <p:cNvPr id="3" name="Title 2"/>
          <p:cNvSpPr>
            <a:spLocks noGrp="1"/>
          </p:cNvSpPr>
          <p:nvPr>
            <p:ph type="title"/>
          </p:nvPr>
        </p:nvSpPr>
        <p:spPr/>
        <p:txBody>
          <a:bodyPr/>
          <a:lstStyle/>
          <a:p>
            <a:r>
              <a:rPr lang="en-US" dirty="0" smtClean="0"/>
              <a:t>Lessons Learned: Creativity</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Assessment rubric</a:t>
            </a:r>
          </a:p>
          <a:p>
            <a:r>
              <a:rPr lang="en-US" dirty="0" smtClean="0"/>
              <a:t>Emphasis on sound quality</a:t>
            </a:r>
          </a:p>
          <a:p>
            <a:r>
              <a:rPr lang="en-US" dirty="0" smtClean="0"/>
              <a:t>Define business casual</a:t>
            </a:r>
          </a:p>
          <a:p>
            <a:r>
              <a:rPr lang="en-US" dirty="0" smtClean="0"/>
              <a:t>Site for filming (not the kitchen!)</a:t>
            </a:r>
          </a:p>
          <a:p>
            <a:endParaRPr lang="en-US" dirty="0" smtClean="0"/>
          </a:p>
          <a:p>
            <a:endParaRPr lang="en-US" dirty="0"/>
          </a:p>
        </p:txBody>
      </p:sp>
      <p:sp>
        <p:nvSpPr>
          <p:cNvPr id="3" name="Title 2"/>
          <p:cNvSpPr>
            <a:spLocks noGrp="1"/>
          </p:cNvSpPr>
          <p:nvPr>
            <p:ph type="title"/>
          </p:nvPr>
        </p:nvSpPr>
        <p:spPr/>
        <p:txBody>
          <a:bodyPr/>
          <a:lstStyle/>
          <a:p>
            <a:r>
              <a:rPr lang="en-US" dirty="0" smtClean="0"/>
              <a:t>What we need to improve</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endParaRPr lang="en-US" dirty="0" smtClean="0"/>
          </a:p>
          <a:p>
            <a:endParaRPr lang="en-US" dirty="0" smtClean="0"/>
          </a:p>
          <a:p>
            <a:r>
              <a:rPr lang="en-US" dirty="0" smtClean="0"/>
              <a:t>What are you doing with YouTube?</a:t>
            </a:r>
          </a:p>
          <a:p>
            <a:r>
              <a:rPr lang="en-US" dirty="0" smtClean="0"/>
              <a:t>What are your Lessons Learned?</a:t>
            </a:r>
          </a:p>
          <a:p>
            <a:endParaRPr lang="en-US" dirty="0"/>
          </a:p>
        </p:txBody>
      </p:sp>
      <p:sp>
        <p:nvSpPr>
          <p:cNvPr id="3" name="Title 2"/>
          <p:cNvSpPr>
            <a:spLocks noGrp="1"/>
          </p:cNvSpPr>
          <p:nvPr>
            <p:ph type="title"/>
          </p:nvPr>
        </p:nvSpPr>
        <p:spPr/>
        <p:txBody>
          <a:bodyPr/>
          <a:lstStyle/>
          <a:p>
            <a:r>
              <a:rPr lang="en-US" dirty="0" smtClean="0"/>
              <a:t>The Audience</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endParaRPr lang="en-US" dirty="0" smtClean="0"/>
          </a:p>
          <a:p>
            <a:endParaRPr lang="en-US" dirty="0" smtClean="0"/>
          </a:p>
          <a:p>
            <a:r>
              <a:rPr lang="en-US" dirty="0" smtClean="0"/>
              <a:t>What are we doing, where and why?</a:t>
            </a:r>
          </a:p>
          <a:p>
            <a:r>
              <a:rPr lang="en-US" dirty="0" smtClean="0"/>
              <a:t>Lessons Learned </a:t>
            </a:r>
          </a:p>
          <a:p>
            <a:r>
              <a:rPr lang="en-US" dirty="0" smtClean="0"/>
              <a:t>What we need to improve </a:t>
            </a:r>
            <a:endParaRPr lang="en-US" dirty="0"/>
          </a:p>
        </p:txBody>
      </p:sp>
      <p:sp>
        <p:nvSpPr>
          <p:cNvPr id="3" name="Title 2"/>
          <p:cNvSpPr>
            <a:spLocks noGrp="1"/>
          </p:cNvSpPr>
          <p:nvPr>
            <p:ph type="title"/>
          </p:nvPr>
        </p:nvSpPr>
        <p:spPr/>
        <p:txBody>
          <a:bodyPr>
            <a:normAutofit fontScale="90000"/>
          </a:bodyPr>
          <a:lstStyle/>
          <a:p>
            <a:r>
              <a:rPr lang="en-US" dirty="0" smtClean="0"/>
              <a:t>Overview of my learning journey</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endParaRPr lang="en-US" dirty="0" smtClean="0"/>
          </a:p>
          <a:p>
            <a:r>
              <a:rPr lang="en-US" dirty="0" smtClean="0"/>
              <a:t>3</a:t>
            </a:r>
            <a:r>
              <a:rPr lang="en-US" baseline="30000" dirty="0" smtClean="0"/>
              <a:t>rd</a:t>
            </a:r>
            <a:r>
              <a:rPr lang="en-US" dirty="0" smtClean="0"/>
              <a:t> year Business Communication Class. Working adults. No previous use of YouTube</a:t>
            </a:r>
          </a:p>
          <a:p>
            <a:endParaRPr lang="en-US" dirty="0" smtClean="0"/>
          </a:p>
          <a:p>
            <a:r>
              <a:rPr lang="en-US" dirty="0" smtClean="0"/>
              <a:t>To “Equalize” online and f2f classes</a:t>
            </a:r>
          </a:p>
          <a:p>
            <a:endParaRPr lang="en-US" dirty="0" smtClean="0"/>
          </a:p>
          <a:p>
            <a:r>
              <a:rPr lang="en-US" dirty="0" smtClean="0"/>
              <a:t>To support the course major project, a virtual team created analytical report (along with a </a:t>
            </a:r>
            <a:r>
              <a:rPr lang="en-US" dirty="0" err="1" smtClean="0"/>
              <a:t>slidepack</a:t>
            </a:r>
            <a:r>
              <a:rPr lang="en-US" dirty="0" smtClean="0"/>
              <a:t> or </a:t>
            </a:r>
            <a:r>
              <a:rPr lang="en-US" dirty="0" err="1" smtClean="0"/>
              <a:t>Prezi</a:t>
            </a:r>
            <a:r>
              <a:rPr lang="en-US" dirty="0" smtClean="0"/>
              <a:t>)</a:t>
            </a:r>
          </a:p>
          <a:p>
            <a:endParaRPr lang="en-US" dirty="0" smtClean="0"/>
          </a:p>
          <a:p>
            <a:r>
              <a:rPr lang="en-US" dirty="0" smtClean="0"/>
              <a:t>Give students a tool that may distinguish them from others in the job search process</a:t>
            </a:r>
            <a:endParaRPr lang="en-US" dirty="0"/>
          </a:p>
        </p:txBody>
      </p:sp>
      <p:sp>
        <p:nvSpPr>
          <p:cNvPr id="3" name="Title 2"/>
          <p:cNvSpPr>
            <a:spLocks noGrp="1"/>
          </p:cNvSpPr>
          <p:nvPr>
            <p:ph type="title"/>
          </p:nvPr>
        </p:nvSpPr>
        <p:spPr/>
        <p:txBody>
          <a:bodyPr>
            <a:normAutofit fontScale="90000"/>
          </a:bodyPr>
          <a:lstStyle/>
          <a:p>
            <a:r>
              <a:rPr lang="en-US" dirty="0" smtClean="0"/>
              <a:t>What are we doing, where and why?</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Gave them YouTube links on how to set up a site.  No further training in how to make a YouTube has been needed. Digital native or digital immigrants</a:t>
            </a:r>
          </a:p>
          <a:p>
            <a:endParaRPr lang="en-US" dirty="0" smtClean="0"/>
          </a:p>
          <a:p>
            <a:r>
              <a:rPr lang="en-US" dirty="0" smtClean="0"/>
              <a:t>Figured out how to set up the settings if they want only those with the link to see it. No complaints on privacy</a:t>
            </a:r>
          </a:p>
          <a:p>
            <a:endParaRPr lang="en-US" dirty="0"/>
          </a:p>
        </p:txBody>
      </p:sp>
      <p:sp>
        <p:nvSpPr>
          <p:cNvPr id="3" name="Title 2"/>
          <p:cNvSpPr>
            <a:spLocks noGrp="1"/>
          </p:cNvSpPr>
          <p:nvPr>
            <p:ph type="title"/>
          </p:nvPr>
        </p:nvSpPr>
        <p:spPr/>
        <p:txBody>
          <a:bodyPr/>
          <a:lstStyle/>
          <a:p>
            <a:r>
              <a:rPr lang="en-US" dirty="0" smtClean="0"/>
              <a:t>Lessons Learned</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US" dirty="0" smtClean="0"/>
              <a:t>First speaker introduces topic, other speakers and adds his/her content. </a:t>
            </a:r>
            <a:r>
              <a:rPr lang="en-US" dirty="0" smtClean="0">
                <a:hlinkClick r:id="rId2"/>
              </a:rPr>
              <a:t>http://www.youtube.com/watch?v=u3-S2igQcMU&amp;feature=plcp</a:t>
            </a:r>
            <a:endParaRPr lang="en-US" dirty="0" smtClean="0"/>
          </a:p>
          <a:p>
            <a:endParaRPr lang="en-US" dirty="0" smtClean="0"/>
          </a:p>
          <a:p>
            <a:r>
              <a:rPr lang="en-US" dirty="0" smtClean="0"/>
              <a:t>Set up title for flow/communication</a:t>
            </a:r>
          </a:p>
          <a:p>
            <a:endParaRPr lang="en-US" dirty="0" smtClean="0"/>
          </a:p>
          <a:p>
            <a:pPr>
              <a:buNone/>
            </a:pPr>
            <a:r>
              <a:rPr lang="en-US" dirty="0" smtClean="0"/>
              <a:t>Title: Ways the United States Can Maintain Innovation in 	the Agricultural Industry.</a:t>
            </a:r>
            <a:br>
              <a:rPr lang="en-US" dirty="0" smtClean="0"/>
            </a:br>
            <a:r>
              <a:rPr lang="en-US" dirty="0" smtClean="0"/>
              <a:t>	Introduction and overview Part 1.</a:t>
            </a:r>
          </a:p>
          <a:p>
            <a:endParaRPr lang="en-US" dirty="0" smtClean="0"/>
          </a:p>
          <a:p>
            <a:r>
              <a:rPr lang="en-US" dirty="0" smtClean="0"/>
              <a:t>Refer to slide number, introduce next speaker</a:t>
            </a:r>
          </a:p>
          <a:p>
            <a:r>
              <a:rPr lang="en-US" dirty="0" smtClean="0"/>
              <a:t>Last speaker gives his/her content and summarizes. </a:t>
            </a:r>
          </a:p>
          <a:p>
            <a:endParaRPr lang="en-US" dirty="0"/>
          </a:p>
        </p:txBody>
      </p:sp>
      <p:sp>
        <p:nvSpPr>
          <p:cNvPr id="3" name="Title 2"/>
          <p:cNvSpPr>
            <a:spLocks noGrp="1"/>
          </p:cNvSpPr>
          <p:nvPr>
            <p:ph type="title"/>
          </p:nvPr>
        </p:nvSpPr>
        <p:spPr/>
        <p:txBody>
          <a:bodyPr>
            <a:normAutofit fontScale="90000"/>
          </a:bodyPr>
          <a:lstStyle/>
          <a:p>
            <a:r>
              <a:rPr lang="en-US" dirty="0" smtClean="0"/>
              <a:t>Lessons Learned: Need Structure</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dirty="0" smtClean="0"/>
              <a:t>	Only one team member need setup a YouTube channel. </a:t>
            </a:r>
          </a:p>
          <a:p>
            <a:pPr>
              <a:buNone/>
            </a:pPr>
            <a:r>
              <a:rPr lang="en-US" dirty="0" smtClean="0"/>
              <a:t>	The channel owner has to approve the videos to go live.</a:t>
            </a:r>
          </a:p>
          <a:p>
            <a:pPr>
              <a:buNone/>
            </a:pPr>
            <a:endParaRPr lang="en-US" dirty="0" smtClean="0"/>
          </a:p>
          <a:p>
            <a:pPr lvl="0"/>
            <a:r>
              <a:rPr lang="en-US" dirty="0" smtClean="0"/>
              <a:t>Drop down menu top right of the screen with name of channel</a:t>
            </a:r>
          </a:p>
          <a:p>
            <a:pPr lvl="0"/>
            <a:r>
              <a:rPr lang="en-US" dirty="0" smtClean="0"/>
              <a:t>Inbox</a:t>
            </a:r>
          </a:p>
          <a:p>
            <a:pPr lvl="0"/>
            <a:r>
              <a:rPr lang="en-US" dirty="0" smtClean="0"/>
              <a:t>Video response </a:t>
            </a:r>
          </a:p>
          <a:p>
            <a:r>
              <a:rPr lang="en-US" dirty="0" smtClean="0"/>
              <a:t>Approve</a:t>
            </a:r>
            <a:endParaRPr lang="en-US" dirty="0"/>
          </a:p>
        </p:txBody>
      </p:sp>
      <p:sp>
        <p:nvSpPr>
          <p:cNvPr id="3" name="Title 2"/>
          <p:cNvSpPr>
            <a:spLocks noGrp="1"/>
          </p:cNvSpPr>
          <p:nvPr>
            <p:ph type="title"/>
          </p:nvPr>
        </p:nvSpPr>
        <p:spPr/>
        <p:txBody>
          <a:bodyPr/>
          <a:lstStyle/>
          <a:p>
            <a:r>
              <a:rPr lang="en-US" dirty="0" smtClean="0"/>
              <a:t>Use of YouTube</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dirty="0" smtClean="0"/>
              <a:t>Send email with following subject-</a:t>
            </a:r>
          </a:p>
          <a:p>
            <a:pPr>
              <a:buNone/>
            </a:pPr>
            <a:r>
              <a:rPr lang="en-US" dirty="0" smtClean="0"/>
              <a:t>Feedback on YouTube</a:t>
            </a:r>
          </a:p>
          <a:p>
            <a:pPr>
              <a:buNone/>
            </a:pPr>
            <a:endParaRPr lang="en-US" dirty="0" smtClean="0"/>
          </a:p>
          <a:p>
            <a:pPr>
              <a:buNone/>
            </a:pPr>
            <a:r>
              <a:rPr lang="en-US" dirty="0" smtClean="0"/>
              <a:t>	As a whole, considered together, did the first speaker introduce the topic and other speakers?  Did each speaker introduce themselves? Did each speaker refer to the slide number?</a:t>
            </a:r>
          </a:p>
          <a:p>
            <a:endParaRPr lang="en-US" dirty="0"/>
          </a:p>
        </p:txBody>
      </p:sp>
      <p:sp>
        <p:nvSpPr>
          <p:cNvPr id="3" name="Title 2"/>
          <p:cNvSpPr>
            <a:spLocks noGrp="1"/>
          </p:cNvSpPr>
          <p:nvPr>
            <p:ph type="title"/>
          </p:nvPr>
        </p:nvSpPr>
        <p:spPr/>
        <p:txBody>
          <a:bodyPr>
            <a:normAutofit fontScale="90000"/>
          </a:bodyPr>
          <a:lstStyle/>
          <a:p>
            <a:r>
              <a:rPr lang="en-US" dirty="0" smtClean="0"/>
              <a:t>Lessons Learned: S to S Feedback</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dirty="0" smtClean="0"/>
              <a:t>	</a:t>
            </a:r>
          </a:p>
          <a:p>
            <a:pPr>
              <a:buNone/>
            </a:pPr>
            <a:r>
              <a:rPr lang="en-US" dirty="0" smtClean="0"/>
              <a:t>	</a:t>
            </a:r>
            <a:r>
              <a:rPr lang="en-US" dirty="0" smtClean="0"/>
              <a:t>“Help </a:t>
            </a:r>
            <a:r>
              <a:rPr lang="en-US" dirty="0" smtClean="0"/>
              <a:t>your classmate by giving feedback on his or her presentation. Did he or she appear knowledgeable about the subject? What did you learn about this subject that you didn’t know before? What should he or she continue doing in presentations? Consider start doing? Stop doing</a:t>
            </a:r>
            <a:r>
              <a:rPr lang="en-US" dirty="0" smtClean="0"/>
              <a:t>?”</a:t>
            </a:r>
            <a:endParaRPr lang="en-US" dirty="0"/>
          </a:p>
        </p:txBody>
      </p:sp>
      <p:sp>
        <p:nvSpPr>
          <p:cNvPr id="3" name="Title 2"/>
          <p:cNvSpPr>
            <a:spLocks noGrp="1"/>
          </p:cNvSpPr>
          <p:nvPr>
            <p:ph type="title"/>
          </p:nvPr>
        </p:nvSpPr>
        <p:spPr/>
        <p:txBody>
          <a:bodyPr/>
          <a:lstStyle/>
          <a:p>
            <a:r>
              <a:rPr lang="en-US" dirty="0" smtClean="0"/>
              <a:t>S to S Feedback</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68</TotalTime>
  <Words>255</Words>
  <Application>Microsoft Office PowerPoint</Application>
  <PresentationFormat>On-screen Show (4:3)</PresentationFormat>
  <Paragraphs>77</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Concourse</vt:lpstr>
      <vt:lpstr>    Student Generated YouTubes</vt:lpstr>
      <vt:lpstr>The Audience</vt:lpstr>
      <vt:lpstr>Overview of my learning journey</vt:lpstr>
      <vt:lpstr>What are we doing, where and why?</vt:lpstr>
      <vt:lpstr>Lessons Learned</vt:lpstr>
      <vt:lpstr>Lessons Learned: Need Structure</vt:lpstr>
      <vt:lpstr>Use of YouTube</vt:lpstr>
      <vt:lpstr>Lessons Learned: S to S Feedback</vt:lpstr>
      <vt:lpstr>S to S Feedback</vt:lpstr>
      <vt:lpstr>Lessons Learned: Creativity</vt:lpstr>
      <vt:lpstr>What we need to improve</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James</dc:creator>
  <cp:lastModifiedBy>Owner</cp:lastModifiedBy>
  <cp:revision>11</cp:revision>
  <dcterms:created xsi:type="dcterms:W3CDTF">2006-08-16T00:00:00Z</dcterms:created>
  <dcterms:modified xsi:type="dcterms:W3CDTF">2012-07-31T19:17:05Z</dcterms:modified>
</cp:coreProperties>
</file>