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theme/theme5.xml" ContentType="application/vnd.openxmlformats-officedocument.theme+xml"/>
  <Override PartName="/ppt/slideLayouts/slideLayout18.xml" ContentType="application/vnd.openxmlformats-officedocument.presentationml.slideLayout+xml"/>
  <Override PartName="/ppt/theme/theme6.xml" ContentType="application/vnd.openxmlformats-officedocument.theme+xml"/>
  <Override PartName="/ppt/slideLayouts/slideLayout19.xml" ContentType="application/vnd.openxmlformats-officedocument.presentationml.slideLayout+xml"/>
  <Override PartName="/ppt/theme/theme7.xml" ContentType="application/vnd.openxmlformats-officedocument.theme+xml"/>
  <Override PartName="/ppt/slideLayouts/slideLayout20.xml" ContentType="application/vnd.openxmlformats-officedocument.presentationml.slideLayout+xml"/>
  <Override PartName="/ppt/theme/theme8.xml" ContentType="application/vnd.openxmlformats-officedocument.theme+xml"/>
  <Override PartName="/ppt/slideLayouts/slideLayout21.xml" ContentType="application/vnd.openxmlformats-officedocument.presentationml.slideLayout+xml"/>
  <Override PartName="/ppt/theme/theme9.xml" ContentType="application/vnd.openxmlformats-officedocument.theme+xml"/>
  <Override PartName="/ppt/slideLayouts/slideLayout22.xml" ContentType="application/vnd.openxmlformats-officedocument.presentationml.slideLayout+xml"/>
  <Override PartName="/ppt/theme/theme10.xml" ContentType="application/vnd.openxmlformats-officedocument.theme+xml"/>
  <Override PartName="/ppt/slideLayouts/slideLayout23.xml" ContentType="application/vnd.openxmlformats-officedocument.presentationml.slideLayout+xml"/>
  <Override PartName="/ppt/theme/theme11.xml" ContentType="application/vnd.openxmlformats-officedocument.theme+xml"/>
  <Override PartName="/ppt/slideLayouts/slideLayout24.xml" ContentType="application/vnd.openxmlformats-officedocument.presentationml.slideLayout+xml"/>
  <Override PartName="/ppt/theme/theme12.xml" ContentType="application/vnd.openxmlformats-officedocument.theme+xml"/>
  <Override PartName="/ppt/slideLayouts/slideLayout25.xml" ContentType="application/vnd.openxmlformats-officedocument.presentationml.slideLayout+xml"/>
  <Override PartName="/ppt/theme/theme13.xml" ContentType="application/vnd.openxmlformats-officedocument.theme+xml"/>
  <Override PartName="/ppt/slideLayouts/slideLayout26.xml" ContentType="application/vnd.openxmlformats-officedocument.presentationml.slideLayout+xml"/>
  <Override PartName="/ppt/theme/theme14.xml" ContentType="application/vnd.openxmlformats-officedocument.theme+xml"/>
  <Override PartName="/ppt/slideLayouts/slideLayout27.xml" ContentType="application/vnd.openxmlformats-officedocument.presentationml.slideLayout+xml"/>
  <Override PartName="/ppt/theme/theme15.xml" ContentType="application/vnd.openxmlformats-officedocument.theme+xml"/>
  <Override PartName="/ppt/slideLayouts/slideLayout28.xml" ContentType="application/vnd.openxmlformats-officedocument.presentationml.slideLayout+xml"/>
  <Override PartName="/ppt/theme/theme16.xml" ContentType="application/vnd.openxmlformats-officedocument.theme+xml"/>
  <Override PartName="/ppt/slideLayouts/slideLayout29.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78" r:id="rId1"/>
    <p:sldMasterId id="2147484115" r:id="rId2"/>
    <p:sldMasterId id="2147484117" r:id="rId3"/>
    <p:sldMasterId id="2147484119" r:id="rId4"/>
    <p:sldMasterId id="2147484121" r:id="rId5"/>
    <p:sldMasterId id="2147484123" r:id="rId6"/>
    <p:sldMasterId id="2147484125" r:id="rId7"/>
    <p:sldMasterId id="2147484127" r:id="rId8"/>
    <p:sldMasterId id="2147484129" r:id="rId9"/>
    <p:sldMasterId id="2147484131" r:id="rId10"/>
    <p:sldMasterId id="2147484133" r:id="rId11"/>
    <p:sldMasterId id="2147484135" r:id="rId12"/>
    <p:sldMasterId id="2147484137" r:id="rId13"/>
    <p:sldMasterId id="2147484139" r:id="rId14"/>
    <p:sldMasterId id="2147484141" r:id="rId15"/>
    <p:sldMasterId id="2147484143" r:id="rId16"/>
    <p:sldMasterId id="2147484145" r:id="rId17"/>
  </p:sldMasterIdLst>
  <p:notesMasterIdLst>
    <p:notesMasterId r:id="rId61"/>
  </p:notesMasterIdLst>
  <p:handoutMasterIdLst>
    <p:handoutMasterId r:id="rId62"/>
  </p:handoutMasterIdLst>
  <p:sldIdLst>
    <p:sldId id="260" r:id="rId18"/>
    <p:sldId id="286" r:id="rId19"/>
    <p:sldId id="287" r:id="rId20"/>
    <p:sldId id="288" r:id="rId21"/>
    <p:sldId id="289" r:id="rId22"/>
    <p:sldId id="290" r:id="rId23"/>
    <p:sldId id="257" r:id="rId24"/>
    <p:sldId id="261" r:id="rId25"/>
    <p:sldId id="263" r:id="rId26"/>
    <p:sldId id="291" r:id="rId27"/>
    <p:sldId id="292" r:id="rId28"/>
    <p:sldId id="293" r:id="rId29"/>
    <p:sldId id="294" r:id="rId30"/>
    <p:sldId id="268" r:id="rId31"/>
    <p:sldId id="265" r:id="rId32"/>
    <p:sldId id="264" r:id="rId33"/>
    <p:sldId id="270" r:id="rId34"/>
    <p:sldId id="271" r:id="rId35"/>
    <p:sldId id="272" r:id="rId36"/>
    <p:sldId id="273" r:id="rId37"/>
    <p:sldId id="274" r:id="rId38"/>
    <p:sldId id="275" r:id="rId39"/>
    <p:sldId id="276" r:id="rId40"/>
    <p:sldId id="277" r:id="rId41"/>
    <p:sldId id="278" r:id="rId42"/>
    <p:sldId id="279" r:id="rId43"/>
    <p:sldId id="280" r:id="rId44"/>
    <p:sldId id="281" r:id="rId45"/>
    <p:sldId id="282" r:id="rId46"/>
    <p:sldId id="283" r:id="rId47"/>
    <p:sldId id="284" r:id="rId48"/>
    <p:sldId id="285" r:id="rId49"/>
    <p:sldId id="298" r:id="rId50"/>
    <p:sldId id="299" r:id="rId51"/>
    <p:sldId id="301" r:id="rId52"/>
    <p:sldId id="302" r:id="rId53"/>
    <p:sldId id="303" r:id="rId54"/>
    <p:sldId id="304" r:id="rId55"/>
    <p:sldId id="305" r:id="rId56"/>
    <p:sldId id="307" r:id="rId57"/>
    <p:sldId id="308" r:id="rId58"/>
    <p:sldId id="295" r:id="rId59"/>
    <p:sldId id="296" r:id="rId60"/>
  </p:sldIdLst>
  <p:sldSz cx="9144000" cy="6858000" type="screen4x3"/>
  <p:notesSz cx="6858000" cy="9144000"/>
  <p:custDataLst>
    <p:tags r:id="rId63"/>
  </p:custDataLst>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Arial" charset="0"/>
      </a:defRPr>
    </a:lvl1pPr>
    <a:lvl2pPr marL="457200" algn="l" rtl="0" fontAlgn="base">
      <a:spcBef>
        <a:spcPct val="0"/>
      </a:spcBef>
      <a:spcAft>
        <a:spcPct val="0"/>
      </a:spcAft>
      <a:defRPr sz="2400" kern="1200">
        <a:solidFill>
          <a:schemeClr val="tx1"/>
        </a:solidFill>
        <a:latin typeface="Times New Roman" pitchFamily="18" charset="0"/>
        <a:ea typeface="+mn-ea"/>
        <a:cs typeface="Arial" charset="0"/>
      </a:defRPr>
    </a:lvl2pPr>
    <a:lvl3pPr marL="914400" algn="l" rtl="0" fontAlgn="base">
      <a:spcBef>
        <a:spcPct val="0"/>
      </a:spcBef>
      <a:spcAft>
        <a:spcPct val="0"/>
      </a:spcAft>
      <a:defRPr sz="2400" kern="1200">
        <a:solidFill>
          <a:schemeClr val="tx1"/>
        </a:solidFill>
        <a:latin typeface="Times New Roman" pitchFamily="18" charset="0"/>
        <a:ea typeface="+mn-ea"/>
        <a:cs typeface="Arial" charset="0"/>
      </a:defRPr>
    </a:lvl3pPr>
    <a:lvl4pPr marL="1371600" algn="l" rtl="0" fontAlgn="base">
      <a:spcBef>
        <a:spcPct val="0"/>
      </a:spcBef>
      <a:spcAft>
        <a:spcPct val="0"/>
      </a:spcAft>
      <a:defRPr sz="2400" kern="1200">
        <a:solidFill>
          <a:schemeClr val="tx1"/>
        </a:solidFill>
        <a:latin typeface="Times New Roman" pitchFamily="18" charset="0"/>
        <a:ea typeface="+mn-ea"/>
        <a:cs typeface="Arial" charset="0"/>
      </a:defRPr>
    </a:lvl4pPr>
    <a:lvl5pPr marL="1828800" algn="l" rtl="0" fontAlgn="base">
      <a:spcBef>
        <a:spcPct val="0"/>
      </a:spcBef>
      <a:spcAft>
        <a:spcPct val="0"/>
      </a:spcAft>
      <a:defRPr sz="2400" kern="1200">
        <a:solidFill>
          <a:schemeClr val="tx1"/>
        </a:solidFill>
        <a:latin typeface="Times New Roman" pitchFamily="18" charset="0"/>
        <a:ea typeface="+mn-ea"/>
        <a:cs typeface="Arial" charset="0"/>
      </a:defRPr>
    </a:lvl5pPr>
    <a:lvl6pPr marL="2286000" algn="l" defTabSz="914400" rtl="0" eaLnBrk="1" latinLnBrk="0" hangingPunct="1">
      <a:defRPr sz="2400" kern="1200">
        <a:solidFill>
          <a:schemeClr val="tx1"/>
        </a:solidFill>
        <a:latin typeface="Times New Roman" pitchFamily="18" charset="0"/>
        <a:ea typeface="+mn-ea"/>
        <a:cs typeface="Arial" charset="0"/>
      </a:defRPr>
    </a:lvl6pPr>
    <a:lvl7pPr marL="2743200" algn="l" defTabSz="914400" rtl="0" eaLnBrk="1" latinLnBrk="0" hangingPunct="1">
      <a:defRPr sz="2400" kern="1200">
        <a:solidFill>
          <a:schemeClr val="tx1"/>
        </a:solidFill>
        <a:latin typeface="Times New Roman" pitchFamily="18" charset="0"/>
        <a:ea typeface="+mn-ea"/>
        <a:cs typeface="Arial" charset="0"/>
      </a:defRPr>
    </a:lvl7pPr>
    <a:lvl8pPr marL="3200400" algn="l" defTabSz="914400" rtl="0" eaLnBrk="1" latinLnBrk="0" hangingPunct="1">
      <a:defRPr sz="2400" kern="1200">
        <a:solidFill>
          <a:schemeClr val="tx1"/>
        </a:solidFill>
        <a:latin typeface="Times New Roman" pitchFamily="18" charset="0"/>
        <a:ea typeface="+mn-ea"/>
        <a:cs typeface="Arial" charset="0"/>
      </a:defRPr>
    </a:lvl8pPr>
    <a:lvl9pPr marL="3657600" algn="l" defTabSz="914400" rtl="0" eaLnBrk="1" latinLnBrk="0" hangingPunct="1">
      <a:defRPr sz="2400" kern="1200">
        <a:solidFill>
          <a:schemeClr val="tx1"/>
        </a:solidFill>
        <a:latin typeface="Times New Roman"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15" autoAdjust="0"/>
    <p:restoredTop sz="84902" autoAdjust="0"/>
  </p:normalViewPr>
  <p:slideViewPr>
    <p:cSldViewPr>
      <p:cViewPr>
        <p:scale>
          <a:sx n="68" d="100"/>
          <a:sy n="68" d="100"/>
        </p:scale>
        <p:origin x="-1848" y="-30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7758"/>
    </p:cViewPr>
  </p:sorterViewPr>
  <p:notesViewPr>
    <p:cSldViewPr>
      <p:cViewPr varScale="1">
        <p:scale>
          <a:sx n="70" d="100"/>
          <a:sy n="70" d="100"/>
        </p:scale>
        <p:origin x="-2814"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slide" Target="slides/slide22.xml"/><Relationship Id="rId21" Type="http://schemas.openxmlformats.org/officeDocument/2006/relationships/slide" Target="slides/slide4.xml"/><Relationship Id="rId34" Type="http://schemas.openxmlformats.org/officeDocument/2006/relationships/slide" Target="slides/slide17.xml"/><Relationship Id="rId42" Type="http://schemas.openxmlformats.org/officeDocument/2006/relationships/slide" Target="slides/slide25.xml"/><Relationship Id="rId47" Type="http://schemas.openxmlformats.org/officeDocument/2006/relationships/slide" Target="slides/slide30.xml"/><Relationship Id="rId50" Type="http://schemas.openxmlformats.org/officeDocument/2006/relationships/slide" Target="slides/slide33.xml"/><Relationship Id="rId55" Type="http://schemas.openxmlformats.org/officeDocument/2006/relationships/slide" Target="slides/slide38.xml"/><Relationship Id="rId63" Type="http://schemas.openxmlformats.org/officeDocument/2006/relationships/tags" Target="tags/tag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slide" Target="slides/slide28.xml"/><Relationship Id="rId53" Type="http://schemas.openxmlformats.org/officeDocument/2006/relationships/slide" Target="slides/slide36.xml"/><Relationship Id="rId58" Type="http://schemas.openxmlformats.org/officeDocument/2006/relationships/slide" Target="slides/slide41.xml"/><Relationship Id="rId66"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slide" Target="slides/slide40.xml"/><Relationship Id="rId61"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2.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60" Type="http://schemas.openxmlformats.org/officeDocument/2006/relationships/slide" Target="slides/slide43.xml"/><Relationship Id="rId6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56" Type="http://schemas.openxmlformats.org/officeDocument/2006/relationships/slide" Target="slides/slide39.xml"/><Relationship Id="rId64"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34.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openxmlformats.org/officeDocument/2006/relationships/slide" Target="slides/slide42.xml"/><Relationship Id="rId67" Type="http://schemas.openxmlformats.org/officeDocument/2006/relationships/tableStyles" Target="tableStyles.xml"/><Relationship Id="rId20" Type="http://schemas.openxmlformats.org/officeDocument/2006/relationships/slide" Target="slides/slide3.xml"/><Relationship Id="rId41" Type="http://schemas.openxmlformats.org/officeDocument/2006/relationships/slide" Target="slides/slide24.xml"/><Relationship Id="rId54" Type="http://schemas.openxmlformats.org/officeDocument/2006/relationships/slide" Target="slides/slide37.xml"/><Relationship Id="rId6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BD11604-3482-4E51-B3AA-1FB5710C04E7}" type="datetimeFigureOut">
              <a:rPr lang="en-US" smtClean="0"/>
              <a:t>8/14/2012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389344D-BF5E-494A-A145-4A4480180718}" type="slidenum">
              <a:rPr lang="en-US" smtClean="0"/>
              <a:t>‹#›</a:t>
            </a:fld>
            <a:endParaRPr lang="en-US"/>
          </a:p>
        </p:txBody>
      </p:sp>
    </p:spTree>
    <p:extLst>
      <p:ext uri="{BB962C8B-B14F-4D97-AF65-F5344CB8AC3E}">
        <p14:creationId xmlns:p14="http://schemas.microsoft.com/office/powerpoint/2010/main" val="2704125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cs typeface="+mn-cs"/>
              </a:defRPr>
            </a:lvl1pPr>
          </a:lstStyle>
          <a:p>
            <a:pPr>
              <a:defRPr/>
            </a:pPr>
            <a:fld id="{5EF50430-E911-4091-8331-C95E79DDFB87}" type="datetimeFigureOut">
              <a:rPr lang="en-US"/>
              <a:pPr>
                <a:defRPr/>
              </a:pPr>
              <a:t>8/14/2012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cs typeface="+mn-cs"/>
              </a:defRPr>
            </a:lvl1pPr>
          </a:lstStyle>
          <a:p>
            <a:pPr>
              <a:defRPr/>
            </a:pPr>
            <a:fld id="{A8414BDD-E386-4D00-A640-C58D08A16FBE}" type="slidenum">
              <a:rPr lang="en-US"/>
              <a:pPr>
                <a:defRPr/>
              </a:pPr>
              <a:t>‹#›</a:t>
            </a:fld>
            <a:endParaRPr lang="en-US"/>
          </a:p>
        </p:txBody>
      </p:sp>
    </p:spTree>
    <p:extLst>
      <p:ext uri="{BB962C8B-B14F-4D97-AF65-F5344CB8AC3E}">
        <p14:creationId xmlns:p14="http://schemas.microsoft.com/office/powerpoint/2010/main" val="8887112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toriesforchange.net/"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toriesforchange.net/about_digital_storytelling"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youtu.be/gRR0-7EFhlc"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1" kern="1200" dirty="0" smtClean="0">
                <a:solidFill>
                  <a:schemeClr val="tx1"/>
                </a:solidFill>
                <a:effectLst/>
                <a:latin typeface="+mn-lt"/>
                <a:ea typeface="+mn-ea"/>
                <a:cs typeface="+mn-cs"/>
              </a:rPr>
              <a:t>Storytelling: A Tool for Student Engagement</a:t>
            </a:r>
          </a:p>
          <a:p>
            <a:endParaRPr lang="en-US" sz="1200" b="1" kern="1200" dirty="0" smtClean="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Jonathan Bacon, Larry Carver, Tracy Newman, Julie </a:t>
            </a:r>
            <a:r>
              <a:rPr lang="en-US" sz="1200" kern="1200" dirty="0" err="1" smtClean="0">
                <a:solidFill>
                  <a:schemeClr val="tx1"/>
                </a:solidFill>
                <a:effectLst/>
                <a:latin typeface="+mn-lt"/>
                <a:ea typeface="+mn-ea"/>
                <a:cs typeface="+mn-cs"/>
              </a:rPr>
              <a:t>Rorabaugh</a:t>
            </a:r>
            <a:r>
              <a:rPr lang="en-US" sz="1200" kern="1200" dirty="0" smtClean="0">
                <a:solidFill>
                  <a:schemeClr val="tx1"/>
                </a:solidFill>
                <a:effectLst/>
                <a:latin typeface="+mn-lt"/>
                <a:ea typeface="+mn-ea"/>
                <a:cs typeface="+mn-cs"/>
              </a:rPr>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Welcome to our session on digital storytelling. We’ll briefly discuss the </a:t>
            </a:r>
            <a:r>
              <a:rPr lang="en-US" sz="1200" b="1" kern="1200" dirty="0" smtClean="0">
                <a:solidFill>
                  <a:schemeClr val="tx1"/>
                </a:solidFill>
                <a:effectLst/>
                <a:latin typeface="+mn-lt"/>
                <a:ea typeface="+mn-ea"/>
                <a:cs typeface="+mn-cs"/>
              </a:rPr>
              <a:t>concept of digital storytelling</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share some useful resources</a:t>
            </a:r>
            <a:r>
              <a:rPr lang="en-US" sz="1200" kern="1200" dirty="0" smtClean="0">
                <a:solidFill>
                  <a:schemeClr val="tx1"/>
                </a:solidFill>
                <a:effectLst/>
                <a:latin typeface="+mn-lt"/>
                <a:ea typeface="+mn-ea"/>
                <a:cs typeface="+mn-cs"/>
              </a:rPr>
              <a:t> that you can investigate later and then share some </a:t>
            </a:r>
            <a:r>
              <a:rPr lang="en-US" sz="1200" b="1" kern="1200" dirty="0" smtClean="0">
                <a:solidFill>
                  <a:schemeClr val="tx1"/>
                </a:solidFill>
                <a:effectLst/>
                <a:latin typeface="+mn-lt"/>
                <a:ea typeface="+mn-ea"/>
                <a:cs typeface="+mn-cs"/>
              </a:rPr>
              <a:t>apps for creating digital stories</a:t>
            </a:r>
            <a:r>
              <a:rPr lang="en-US" sz="1200" kern="1200" dirty="0" smtClean="0">
                <a:solidFill>
                  <a:schemeClr val="tx1"/>
                </a:solidFill>
                <a:effectLst/>
                <a:latin typeface="+mn-lt"/>
                <a:ea typeface="+mn-ea"/>
                <a:cs typeface="+mn-cs"/>
              </a:rPr>
              <a:t>.</a:t>
            </a:r>
          </a:p>
          <a:p>
            <a:endParaRPr lang="en-US" dirty="0" smtClean="0"/>
          </a:p>
        </p:txBody>
      </p:sp>
      <p:sp>
        <p:nvSpPr>
          <p:cNvPr id="4" name="Slide Number Placeholder 3"/>
          <p:cNvSpPr>
            <a:spLocks noGrp="1"/>
          </p:cNvSpPr>
          <p:nvPr>
            <p:ph type="sldNum" sz="quarter" idx="5"/>
          </p:nvPr>
        </p:nvSpPr>
        <p:spPr/>
        <p:txBody>
          <a:bodyPr/>
          <a:lstStyle/>
          <a:p>
            <a:pPr>
              <a:defRPr/>
            </a:pPr>
            <a:fld id="{3E56798C-1456-4EC4-96EB-CEDA5DD09223}"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While you may initially think that digital storytelling applies to only a few fields such as creative writing and composition, the University of Houston’s site includes examples from varied disciplines such as art, Educational Technology, ESL, Health/Medical, Language Arts, Math, Music, Personal Reflections, Pop Culture, Religion, Scientific Research and Social Studies. I’ve seen other projects in the areas of History, Social Issues, Journalism, Social Work and Human Creativity (also called Engines of Ingenuity). </a:t>
            </a:r>
          </a:p>
          <a:p>
            <a:endParaRPr lang="en-US" dirty="0"/>
          </a:p>
        </p:txBody>
      </p:sp>
      <p:sp>
        <p:nvSpPr>
          <p:cNvPr id="4" name="Slide Number Placeholder 3"/>
          <p:cNvSpPr>
            <a:spLocks noGrp="1"/>
          </p:cNvSpPr>
          <p:nvPr>
            <p:ph type="sldNum" sz="quarter" idx="10"/>
          </p:nvPr>
        </p:nvSpPr>
        <p:spPr/>
        <p:txBody>
          <a:bodyPr/>
          <a:lstStyle/>
          <a:p>
            <a:pPr>
              <a:defRPr/>
            </a:pPr>
            <a:fld id="{A8414BDD-E386-4D00-A640-C58D08A16FBE}" type="slidenum">
              <a:rPr lang="en-US" smtClean="0"/>
              <a:pPr>
                <a:defRPr/>
              </a:pPr>
              <a:t>10</a:t>
            </a:fld>
            <a:endParaRPr lang="en-US"/>
          </a:p>
        </p:txBody>
      </p:sp>
    </p:spTree>
    <p:extLst>
      <p:ext uri="{BB962C8B-B14F-4D97-AF65-F5344CB8AC3E}">
        <p14:creationId xmlns:p14="http://schemas.microsoft.com/office/powerpoint/2010/main" val="8685807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I’ve mentioned two very helpful sites and their web addresses are listed on the slide, but if you Google “Digital Storytelling Center” and “Digital Storytelling Houston,” you’ll find the links without having to write them down now. </a:t>
            </a:r>
          </a:p>
          <a:p>
            <a:endParaRPr lang="en-US" dirty="0"/>
          </a:p>
        </p:txBody>
      </p:sp>
      <p:sp>
        <p:nvSpPr>
          <p:cNvPr id="4" name="Slide Number Placeholder 3"/>
          <p:cNvSpPr>
            <a:spLocks noGrp="1"/>
          </p:cNvSpPr>
          <p:nvPr>
            <p:ph type="sldNum" sz="quarter" idx="10"/>
          </p:nvPr>
        </p:nvSpPr>
        <p:spPr/>
        <p:txBody>
          <a:bodyPr/>
          <a:lstStyle/>
          <a:p>
            <a:pPr>
              <a:defRPr/>
            </a:pPr>
            <a:fld id="{A8414BDD-E386-4D00-A640-C58D08A16FBE}" type="slidenum">
              <a:rPr lang="en-US" smtClean="0"/>
              <a:pPr>
                <a:defRPr/>
              </a:pPr>
              <a:t>11</a:t>
            </a:fld>
            <a:endParaRPr lang="en-US"/>
          </a:p>
        </p:txBody>
      </p:sp>
    </p:spTree>
    <p:extLst>
      <p:ext uri="{BB962C8B-B14F-4D97-AF65-F5344CB8AC3E}">
        <p14:creationId xmlns:p14="http://schemas.microsoft.com/office/powerpoint/2010/main" val="37924957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Besides the stories on the two sites, there are other excellent examples that you and your students can use to model digital storytelling. Some of my favorites include</a:t>
            </a:r>
          </a:p>
          <a:p>
            <a:pPr lvl="0"/>
            <a:r>
              <a:rPr lang="en-US" sz="1200" kern="1200" dirty="0" smtClean="0">
                <a:solidFill>
                  <a:schemeClr val="tx1"/>
                </a:solidFill>
                <a:effectLst/>
                <a:latin typeface="+mn-lt"/>
                <a:ea typeface="+mn-ea"/>
                <a:cs typeface="+mn-cs"/>
              </a:rPr>
              <a:t>Brad Paisley’s music video for “Welcome to the Future” available on YouTube, </a:t>
            </a:r>
          </a:p>
          <a:p>
            <a:pPr lvl="0"/>
            <a:r>
              <a:rPr lang="en-US" sz="1200" kern="1200" dirty="0" smtClean="0">
                <a:solidFill>
                  <a:schemeClr val="tx1"/>
                </a:solidFill>
                <a:effectLst/>
                <a:latin typeface="+mn-lt"/>
                <a:ea typeface="+mn-ea"/>
                <a:cs typeface="+mn-cs"/>
              </a:rPr>
              <a:t>videos on the Silence Speaks project and </a:t>
            </a:r>
          </a:p>
          <a:p>
            <a:pPr lvl="0"/>
            <a:r>
              <a:rPr lang="en-US" sz="1200" kern="1200" dirty="0" smtClean="0">
                <a:solidFill>
                  <a:schemeClr val="tx1"/>
                </a:solidFill>
                <a:effectLst/>
                <a:latin typeface="+mn-lt"/>
                <a:ea typeface="+mn-ea"/>
                <a:cs typeface="+mn-cs"/>
              </a:rPr>
              <a:t>Men as Partners project sites </a:t>
            </a:r>
          </a:p>
          <a:p>
            <a:pPr lvl="0"/>
            <a:r>
              <a:rPr lang="en-US" sz="1200" kern="1200" dirty="0" smtClean="0">
                <a:solidFill>
                  <a:schemeClr val="tx1"/>
                </a:solidFill>
                <a:effectLst/>
                <a:latin typeface="+mn-lt"/>
                <a:ea typeface="+mn-ea"/>
                <a:cs typeface="+mn-cs"/>
              </a:rPr>
              <a:t>The Curiosity Creative channel on </a:t>
            </a:r>
            <a:r>
              <a:rPr lang="en-US" sz="1200" kern="1200" dirty="0" err="1" smtClean="0">
                <a:solidFill>
                  <a:schemeClr val="tx1"/>
                </a:solidFill>
                <a:effectLst/>
                <a:latin typeface="+mn-lt"/>
                <a:ea typeface="+mn-ea"/>
                <a:cs typeface="+mn-cs"/>
              </a:rPr>
              <a:t>Vimeo</a:t>
            </a:r>
            <a:r>
              <a:rPr lang="en-US" sz="1200" kern="1200" dirty="0" smtClean="0">
                <a:solidFill>
                  <a:schemeClr val="tx1"/>
                </a:solidFill>
                <a:effectLst/>
                <a:latin typeface="+mn-lt"/>
                <a:ea typeface="+mn-ea"/>
                <a:cs typeface="+mn-cs"/>
              </a:rPr>
              <a:t> (which includes a favorite of mine called “Cheese Sandwich.” </a:t>
            </a:r>
          </a:p>
          <a:p>
            <a:pPr lvl="0"/>
            <a:r>
              <a:rPr lang="en-US" sz="1200" kern="1200" dirty="0" smtClean="0">
                <a:solidFill>
                  <a:schemeClr val="tx1"/>
                </a:solidFill>
                <a:effectLst/>
                <a:latin typeface="+mn-lt"/>
                <a:ea typeface="+mn-ea"/>
                <a:cs typeface="+mn-cs"/>
              </a:rPr>
              <a:t>Further check out the </a:t>
            </a:r>
            <a:r>
              <a:rPr lang="en-US" sz="1200" u="none" strike="noStrike" kern="1200" dirty="0" smtClean="0">
                <a:solidFill>
                  <a:schemeClr val="tx1"/>
                </a:solidFill>
                <a:effectLst/>
                <a:latin typeface="+mn-lt"/>
                <a:ea typeface="+mn-ea"/>
                <a:cs typeface="+mn-cs"/>
                <a:hlinkClick r:id="rId3"/>
              </a:rPr>
              <a:t>storiesforchange.net</a:t>
            </a:r>
            <a:r>
              <a:rPr lang="en-US" sz="1200" kern="1200" dirty="0" smtClean="0">
                <a:solidFill>
                  <a:schemeClr val="tx1"/>
                </a:solidFill>
                <a:effectLst/>
                <a:latin typeface="+mn-lt"/>
                <a:ea typeface="+mn-ea"/>
                <a:cs typeface="+mn-cs"/>
              </a:rPr>
              <a:t> site, an online meeting place for community </a:t>
            </a:r>
            <a:r>
              <a:rPr lang="en-US" sz="1200" u="none" strike="noStrike" kern="1200" dirty="0" smtClean="0">
                <a:solidFill>
                  <a:schemeClr val="tx1"/>
                </a:solidFill>
                <a:effectLst/>
                <a:latin typeface="+mn-lt"/>
                <a:ea typeface="+mn-ea"/>
                <a:cs typeface="+mn-cs"/>
                <a:hlinkClick r:id="rId4"/>
              </a:rPr>
              <a:t>digital storytelling</a:t>
            </a:r>
            <a:r>
              <a:rPr lang="en-US" sz="1200" kern="1200" dirty="0" smtClean="0">
                <a:solidFill>
                  <a:schemeClr val="tx1"/>
                </a:solidFill>
                <a:effectLst/>
                <a:latin typeface="+mn-lt"/>
                <a:ea typeface="+mn-ea"/>
                <a:cs typeface="+mn-cs"/>
              </a:rPr>
              <a:t> facilitators and advocates. That site includes a personal narrative called “The Secret,” which details how one woman’s secret changed many lives.</a:t>
            </a:r>
          </a:p>
          <a:p>
            <a:pPr lvl="0"/>
            <a:r>
              <a:rPr lang="en-US" sz="1200" kern="1200" dirty="0" smtClean="0">
                <a:solidFill>
                  <a:schemeClr val="tx1"/>
                </a:solidFill>
                <a:effectLst/>
                <a:latin typeface="+mn-lt"/>
                <a:ea typeface="+mn-ea"/>
                <a:cs typeface="+mn-cs"/>
              </a:rPr>
              <a:t>Finally, you might explore Participatory Video, a specialized version of digital storytelling by visiting www.insightshare.org</a:t>
            </a:r>
            <a:r>
              <a:rPr lang="en-US" sz="1200" u="sng"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 Explained by an animation video at http://youtu.be/seOstch03j8 </a:t>
            </a:r>
          </a:p>
          <a:p>
            <a:endParaRPr lang="en-US" dirty="0"/>
          </a:p>
        </p:txBody>
      </p:sp>
      <p:sp>
        <p:nvSpPr>
          <p:cNvPr id="4" name="Slide Number Placeholder 3"/>
          <p:cNvSpPr>
            <a:spLocks noGrp="1"/>
          </p:cNvSpPr>
          <p:nvPr>
            <p:ph type="sldNum" sz="quarter" idx="10"/>
          </p:nvPr>
        </p:nvSpPr>
        <p:spPr/>
        <p:txBody>
          <a:bodyPr/>
          <a:lstStyle/>
          <a:p>
            <a:pPr>
              <a:defRPr/>
            </a:pPr>
            <a:fld id="{A8414BDD-E386-4D00-A640-C58D08A16FBE}" type="slidenum">
              <a:rPr lang="en-US" smtClean="0"/>
              <a:pPr>
                <a:defRPr/>
              </a:pPr>
              <a:t>12</a:t>
            </a:fld>
            <a:endParaRPr lang="en-US"/>
          </a:p>
        </p:txBody>
      </p:sp>
    </p:spTree>
    <p:extLst>
      <p:ext uri="{BB962C8B-B14F-4D97-AF65-F5344CB8AC3E}">
        <p14:creationId xmlns:p14="http://schemas.microsoft.com/office/powerpoint/2010/main" val="28254864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Now I’d like to give you a taste of digital storytelling by showing you a story called “True America” by Amanda D. a Senior English Composition student. </a:t>
            </a:r>
            <a:r>
              <a:rPr lang="en-US" sz="1200" u="sng" kern="1200" dirty="0" smtClean="0">
                <a:solidFill>
                  <a:schemeClr val="tx1"/>
                </a:solidFill>
                <a:effectLst/>
                <a:latin typeface="+mn-lt"/>
                <a:ea typeface="+mn-ea"/>
                <a:cs typeface="+mn-cs"/>
                <a:hlinkClick r:id="rId3"/>
              </a:rPr>
              <a:t>http://youtu.be/gRR0-7EFhlc</a:t>
            </a:r>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pPr>
              <a:defRPr/>
            </a:pPr>
            <a:fld id="{A8414BDD-E386-4D00-A640-C58D08A16FBE}" type="slidenum">
              <a:rPr lang="en-US" smtClean="0"/>
              <a:pPr>
                <a:defRPr/>
              </a:pPr>
              <a:t>13</a:t>
            </a:fld>
            <a:endParaRPr lang="en-US"/>
          </a:p>
        </p:txBody>
      </p:sp>
    </p:spTree>
    <p:extLst>
      <p:ext uri="{BB962C8B-B14F-4D97-AF65-F5344CB8AC3E}">
        <p14:creationId xmlns:p14="http://schemas.microsoft.com/office/powerpoint/2010/main" val="40112173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pPr>
              <a:defRPr/>
            </a:pPr>
            <a:fld id="{A8414BDD-E386-4D00-A640-C58D08A16FBE}" type="slidenum">
              <a:rPr lang="en-US" smtClean="0"/>
              <a:pPr>
                <a:defRPr/>
              </a:pPr>
              <a:t>42</a:t>
            </a:fld>
            <a:endParaRPr lang="en-US"/>
          </a:p>
        </p:txBody>
      </p:sp>
    </p:spTree>
    <p:extLst>
      <p:ext uri="{BB962C8B-B14F-4D97-AF65-F5344CB8AC3E}">
        <p14:creationId xmlns:p14="http://schemas.microsoft.com/office/powerpoint/2010/main" val="1001226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Here’s our definition of digital storytelling, formed as a mosaic from several sources: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National Storytelling Network  at storynet.org defines “Storytelling</a:t>
            </a:r>
            <a:r>
              <a:rPr lang="en-US" sz="1200" kern="1200" baseline="0" dirty="0" smtClean="0">
                <a:solidFill>
                  <a:schemeClr val="tx1"/>
                </a:solidFill>
                <a:effectLst/>
                <a:latin typeface="+mn-lt"/>
                <a:ea typeface="+mn-ea"/>
                <a:cs typeface="+mn-cs"/>
              </a:rPr>
              <a:t> as </a:t>
            </a:r>
            <a:r>
              <a:rPr lang="en-US" sz="1200" kern="1200" dirty="0" smtClean="0">
                <a:solidFill>
                  <a:schemeClr val="tx1"/>
                </a:solidFill>
                <a:effectLst/>
                <a:latin typeface="+mn-lt"/>
                <a:ea typeface="+mn-ea"/>
                <a:cs typeface="+mn-cs"/>
              </a:rPr>
              <a:t>an ancient art form and a valuable form of human expression. Storytelling is also an ancient form of teaching”</a:t>
            </a:r>
          </a:p>
          <a:p>
            <a:endParaRPr lang="en-US" dirty="0"/>
          </a:p>
        </p:txBody>
      </p:sp>
      <p:sp>
        <p:nvSpPr>
          <p:cNvPr id="4" name="Slide Number Placeholder 3"/>
          <p:cNvSpPr>
            <a:spLocks noGrp="1"/>
          </p:cNvSpPr>
          <p:nvPr>
            <p:ph type="sldNum" sz="quarter" idx="10"/>
          </p:nvPr>
        </p:nvSpPr>
        <p:spPr/>
        <p:txBody>
          <a:bodyPr/>
          <a:lstStyle/>
          <a:p>
            <a:pPr>
              <a:defRPr/>
            </a:pPr>
            <a:fld id="{A8414BDD-E386-4D00-A640-C58D08A16FBE}" type="slidenum">
              <a:rPr lang="en-US" smtClean="0"/>
              <a:pPr>
                <a:defRPr/>
              </a:pPr>
              <a:t>2</a:t>
            </a:fld>
            <a:endParaRPr lang="en-US"/>
          </a:p>
        </p:txBody>
      </p:sp>
    </p:spTree>
    <p:extLst>
      <p:ext uri="{BB962C8B-B14F-4D97-AF65-F5344CB8AC3E}">
        <p14:creationId xmlns:p14="http://schemas.microsoft.com/office/powerpoint/2010/main" val="1979367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“We are our stories. We compress years of experience, thought and emotion into a few compact narratives that we convey to others and tell to ourselves.” according to Daniel H. Pink, author of </a:t>
            </a:r>
            <a:r>
              <a:rPr lang="en-US" sz="1200" i="1" kern="1200" dirty="0" smtClean="0">
                <a:solidFill>
                  <a:schemeClr val="tx1"/>
                </a:solidFill>
                <a:effectLst/>
                <a:latin typeface="+mn-lt"/>
                <a:ea typeface="+mn-ea"/>
                <a:cs typeface="+mn-cs"/>
              </a:rPr>
              <a:t>A Whole New Mind</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A8414BDD-E386-4D00-A640-C58D08A16FBE}" type="slidenum">
              <a:rPr lang="en-US" smtClean="0"/>
              <a:pPr>
                <a:defRPr/>
              </a:pPr>
              <a:t>3</a:t>
            </a:fld>
            <a:endParaRPr lang="en-US"/>
          </a:p>
        </p:txBody>
      </p:sp>
    </p:spTree>
    <p:extLst>
      <p:ext uri="{BB962C8B-B14F-4D97-AF65-F5344CB8AC3E}">
        <p14:creationId xmlns:p14="http://schemas.microsoft.com/office/powerpoint/2010/main" val="570784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“A story is a basic principle of mind. Most of our experiences, our knowledge, and our thinking is organized as stories.” according to Mark Turner, author of </a:t>
            </a:r>
            <a:r>
              <a:rPr lang="en-US" sz="1200" i="1" kern="1200" dirty="0" smtClean="0">
                <a:solidFill>
                  <a:schemeClr val="tx1"/>
                </a:solidFill>
                <a:effectLst/>
                <a:latin typeface="+mn-lt"/>
                <a:ea typeface="+mn-ea"/>
                <a:cs typeface="+mn-cs"/>
              </a:rPr>
              <a:t>The Literary Mind</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A8414BDD-E386-4D00-A640-C58D08A16FBE}" type="slidenum">
              <a:rPr lang="en-US" smtClean="0"/>
              <a:pPr>
                <a:defRPr/>
              </a:pPr>
              <a:t>4</a:t>
            </a:fld>
            <a:endParaRPr lang="en-US"/>
          </a:p>
        </p:txBody>
      </p:sp>
    </p:spTree>
    <p:extLst>
      <p:ext uri="{BB962C8B-B14F-4D97-AF65-F5344CB8AC3E}">
        <p14:creationId xmlns:p14="http://schemas.microsoft.com/office/powerpoint/2010/main" val="42029078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Digital stories “contain some mixture of computer-based images, text, recorded audio narration, video clips and/or music.[They] can vary in length, but most…last between two and ten minutes.” That’s from the Educational Uses of Digital Storytelling (website), College of Education, the University of Houston</a:t>
            </a:r>
          </a:p>
          <a:p>
            <a:endParaRPr lang="en-US" dirty="0"/>
          </a:p>
        </p:txBody>
      </p:sp>
      <p:sp>
        <p:nvSpPr>
          <p:cNvPr id="4" name="Slide Number Placeholder 3"/>
          <p:cNvSpPr>
            <a:spLocks noGrp="1"/>
          </p:cNvSpPr>
          <p:nvPr>
            <p:ph type="sldNum" sz="quarter" idx="10"/>
          </p:nvPr>
        </p:nvSpPr>
        <p:spPr/>
        <p:txBody>
          <a:bodyPr/>
          <a:lstStyle/>
          <a:p>
            <a:pPr>
              <a:defRPr/>
            </a:pPr>
            <a:fld id="{A8414BDD-E386-4D00-A640-C58D08A16FBE}" type="slidenum">
              <a:rPr lang="en-US" smtClean="0"/>
              <a:pPr>
                <a:defRPr/>
              </a:pPr>
              <a:t>5</a:t>
            </a:fld>
            <a:endParaRPr lang="en-US"/>
          </a:p>
        </p:txBody>
      </p:sp>
    </p:spTree>
    <p:extLst>
      <p:ext uri="{BB962C8B-B14F-4D97-AF65-F5344CB8AC3E}">
        <p14:creationId xmlns:p14="http://schemas.microsoft.com/office/powerpoint/2010/main" val="30496694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Also from the University of Houston “The topics that are used in Digital Storytelling range from personal tales to the recounting of historical events, from exploring life in one's own community to the search for life in other corners of the universe, and literally, everything in between.” The Educational Uses of Digital Storytelling (website), College of Education, the University of Houston</a:t>
            </a:r>
          </a:p>
          <a:p>
            <a:endParaRPr lang="en-US" dirty="0"/>
          </a:p>
        </p:txBody>
      </p:sp>
      <p:sp>
        <p:nvSpPr>
          <p:cNvPr id="4" name="Slide Number Placeholder 3"/>
          <p:cNvSpPr>
            <a:spLocks noGrp="1"/>
          </p:cNvSpPr>
          <p:nvPr>
            <p:ph type="sldNum" sz="quarter" idx="10"/>
          </p:nvPr>
        </p:nvSpPr>
        <p:spPr/>
        <p:txBody>
          <a:bodyPr/>
          <a:lstStyle/>
          <a:p>
            <a:pPr>
              <a:defRPr/>
            </a:pPr>
            <a:fld id="{A8414BDD-E386-4D00-A640-C58D08A16FBE}" type="slidenum">
              <a:rPr lang="en-US" smtClean="0"/>
              <a:pPr>
                <a:defRPr/>
              </a:pPr>
              <a:t>6</a:t>
            </a:fld>
            <a:endParaRPr lang="en-US"/>
          </a:p>
        </p:txBody>
      </p:sp>
    </p:spTree>
    <p:extLst>
      <p:ext uri="{BB962C8B-B14F-4D97-AF65-F5344CB8AC3E}">
        <p14:creationId xmlns:p14="http://schemas.microsoft.com/office/powerpoint/2010/main" val="18353448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Finally to quote Joe Lambert of the Center for Digital Storytelling “Digital storytelling begins with the notion that in the not [too] distant future, sharing one’s story through the multiple mediums of digital imagery, text, voice, sound, music, video and animation will be the principal hobby of the world’s people.” Lambert is a co-founder of the Center for Digital Storytelling.</a:t>
            </a:r>
          </a:p>
          <a:p>
            <a:endParaRPr lang="en-US" dirty="0"/>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hangingPunct="1"/>
            <a:fld id="{00B0564D-DE89-4560-B6C2-97BDE4A7F2CD}" type="slidenum">
              <a:rPr lang="en-US" sz="1200" smtClean="0"/>
              <a:pPr eaLnBrk="1" hangingPunct="1"/>
              <a:t>7</a:t>
            </a:fld>
            <a:endParaRPr lang="en-US" sz="120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The Center‘s popular formula for the creation of digital stories suggests seven elements and it is detailed in a $10 eBook available from their website, titled simply </a:t>
            </a:r>
            <a:r>
              <a:rPr lang="en-US" sz="1200" i="1" kern="1200" dirty="0" smtClean="0">
                <a:solidFill>
                  <a:schemeClr val="tx1"/>
                </a:solidFill>
                <a:effectLst/>
                <a:latin typeface="+mn-lt"/>
                <a:ea typeface="+mn-ea"/>
                <a:cs typeface="+mn-cs"/>
              </a:rPr>
              <a:t>Digital Storytelling Cookbook</a:t>
            </a:r>
            <a:r>
              <a:rPr lang="en-US" sz="1200" i="0" kern="12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 The seven elements are: </a:t>
            </a:r>
          </a:p>
          <a:p>
            <a:pPr lvl="0"/>
            <a:r>
              <a:rPr lang="en-US" sz="1200" kern="1200" dirty="0" smtClean="0">
                <a:solidFill>
                  <a:schemeClr val="tx1"/>
                </a:solidFill>
                <a:effectLst/>
                <a:latin typeface="+mn-lt"/>
                <a:ea typeface="+mn-ea"/>
                <a:cs typeface="+mn-cs"/>
              </a:rPr>
              <a:t>A Point of View</a:t>
            </a:r>
          </a:p>
          <a:p>
            <a:pPr lvl="0"/>
            <a:r>
              <a:rPr lang="en-US" sz="1200" kern="1200" dirty="0" smtClean="0">
                <a:solidFill>
                  <a:schemeClr val="tx1"/>
                </a:solidFill>
                <a:effectLst/>
                <a:latin typeface="+mn-lt"/>
                <a:ea typeface="+mn-ea"/>
                <a:cs typeface="+mn-cs"/>
              </a:rPr>
              <a:t>A Dramatic Question</a:t>
            </a:r>
          </a:p>
          <a:p>
            <a:pPr lvl="0"/>
            <a:r>
              <a:rPr lang="en-US" sz="1200" kern="1200" dirty="0" smtClean="0">
                <a:solidFill>
                  <a:schemeClr val="tx1"/>
                </a:solidFill>
                <a:effectLst/>
                <a:latin typeface="+mn-lt"/>
                <a:ea typeface="+mn-ea"/>
                <a:cs typeface="+mn-cs"/>
              </a:rPr>
              <a:t>Emotional Content</a:t>
            </a:r>
          </a:p>
          <a:p>
            <a:pPr lvl="0"/>
            <a:r>
              <a:rPr lang="en-US" sz="1200" kern="1200" dirty="0" smtClean="0">
                <a:solidFill>
                  <a:schemeClr val="tx1"/>
                </a:solidFill>
                <a:effectLst/>
                <a:latin typeface="+mn-lt"/>
                <a:ea typeface="+mn-ea"/>
                <a:cs typeface="+mn-cs"/>
              </a:rPr>
              <a:t>The Gift of Your Voice</a:t>
            </a:r>
          </a:p>
          <a:p>
            <a:pPr lvl="0"/>
            <a:r>
              <a:rPr lang="en-US" sz="1200" kern="1200" dirty="0" smtClean="0">
                <a:solidFill>
                  <a:schemeClr val="tx1"/>
                </a:solidFill>
                <a:effectLst/>
                <a:latin typeface="+mn-lt"/>
                <a:ea typeface="+mn-ea"/>
                <a:cs typeface="+mn-cs"/>
              </a:rPr>
              <a:t>The Power of the Soundtrack</a:t>
            </a:r>
          </a:p>
          <a:p>
            <a:pPr lvl="0"/>
            <a:r>
              <a:rPr lang="en-US" sz="1200" kern="1200" dirty="0" smtClean="0">
                <a:solidFill>
                  <a:schemeClr val="tx1"/>
                </a:solidFill>
                <a:effectLst/>
                <a:latin typeface="+mn-lt"/>
                <a:ea typeface="+mn-ea"/>
                <a:cs typeface="+mn-cs"/>
              </a:rPr>
              <a:t>Economy</a:t>
            </a:r>
          </a:p>
          <a:p>
            <a:pPr lvl="0"/>
            <a:r>
              <a:rPr lang="en-US" sz="1200" kern="1200" dirty="0" smtClean="0">
                <a:solidFill>
                  <a:schemeClr val="tx1"/>
                </a:solidFill>
                <a:effectLst/>
                <a:latin typeface="+mn-lt"/>
                <a:ea typeface="+mn-ea"/>
                <a:cs typeface="+mn-cs"/>
              </a:rPr>
              <a:t>Pacing</a:t>
            </a:r>
            <a:endParaRPr lang="en-US" sz="1200" kern="1200" dirty="0">
              <a:solidFill>
                <a:schemeClr val="tx1"/>
              </a:solidFill>
              <a:effectLst/>
              <a:latin typeface="+mn-lt"/>
              <a:ea typeface="+mn-ea"/>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However, I like the way the University of Houston’s Center has expanded these seven and made them more applicable to educational digital storytelling. Details on these requirements, plus how-to guides, rubrics for grading and many resource guides, tutorials and lists of tools are all available on the University of Houston site.</a:t>
            </a:r>
          </a:p>
          <a:p>
            <a:pPr lvl="0"/>
            <a:r>
              <a:rPr lang="en-US" sz="1200" kern="1200" dirty="0" smtClean="0">
                <a:solidFill>
                  <a:schemeClr val="tx1"/>
                </a:solidFill>
                <a:effectLst/>
                <a:latin typeface="+mn-lt"/>
                <a:ea typeface="+mn-ea"/>
                <a:cs typeface="+mn-cs"/>
              </a:rPr>
              <a:t>The Overall Purpose of the Story </a:t>
            </a:r>
          </a:p>
          <a:p>
            <a:pPr lvl="0"/>
            <a:r>
              <a:rPr lang="en-US" sz="1200" kern="1200" dirty="0" smtClean="0">
                <a:solidFill>
                  <a:schemeClr val="tx1"/>
                </a:solidFill>
                <a:effectLst/>
                <a:latin typeface="+mn-lt"/>
                <a:ea typeface="+mn-ea"/>
                <a:cs typeface="+mn-cs"/>
              </a:rPr>
              <a:t>The Narrator’s Point of View </a:t>
            </a:r>
          </a:p>
          <a:p>
            <a:pPr lvl="0"/>
            <a:r>
              <a:rPr lang="en-US" sz="1200" kern="1200" dirty="0" smtClean="0">
                <a:solidFill>
                  <a:schemeClr val="tx1"/>
                </a:solidFill>
                <a:effectLst/>
                <a:latin typeface="+mn-lt"/>
                <a:ea typeface="+mn-ea"/>
                <a:cs typeface="+mn-cs"/>
              </a:rPr>
              <a:t>A Dramatic Question or Questions</a:t>
            </a:r>
          </a:p>
          <a:p>
            <a:pPr lvl="0"/>
            <a:r>
              <a:rPr lang="en-US" sz="1200" kern="1200" dirty="0" smtClean="0">
                <a:solidFill>
                  <a:schemeClr val="tx1"/>
                </a:solidFill>
                <a:effectLst/>
                <a:latin typeface="+mn-lt"/>
                <a:ea typeface="+mn-ea"/>
                <a:cs typeface="+mn-cs"/>
              </a:rPr>
              <a:t>The Choice of Content</a:t>
            </a:r>
          </a:p>
          <a:p>
            <a:pPr lvl="0"/>
            <a:r>
              <a:rPr lang="en-US" sz="1200" kern="1200" dirty="0" smtClean="0">
                <a:solidFill>
                  <a:schemeClr val="tx1"/>
                </a:solidFill>
                <a:effectLst/>
                <a:latin typeface="+mn-lt"/>
                <a:ea typeface="+mn-ea"/>
                <a:cs typeface="+mn-cs"/>
              </a:rPr>
              <a:t>Clarity of Voice</a:t>
            </a:r>
          </a:p>
          <a:p>
            <a:pPr lvl="0"/>
            <a:r>
              <a:rPr lang="en-US" sz="1200" kern="1200" dirty="0" smtClean="0">
                <a:solidFill>
                  <a:schemeClr val="tx1"/>
                </a:solidFill>
                <a:effectLst/>
                <a:latin typeface="+mn-lt"/>
                <a:ea typeface="+mn-ea"/>
                <a:cs typeface="+mn-cs"/>
              </a:rPr>
              <a:t>Pacing of the Narrative   </a:t>
            </a:r>
          </a:p>
          <a:p>
            <a:pPr lvl="0"/>
            <a:r>
              <a:rPr lang="en-US" sz="1200" kern="1200" dirty="0" smtClean="0">
                <a:solidFill>
                  <a:schemeClr val="tx1"/>
                </a:solidFill>
                <a:effectLst/>
                <a:latin typeface="+mn-lt"/>
                <a:ea typeface="+mn-ea"/>
                <a:cs typeface="+mn-cs"/>
              </a:rPr>
              <a:t>Use of a Meaningful Audio Soundtrack   </a:t>
            </a:r>
          </a:p>
          <a:p>
            <a:pPr lvl="0"/>
            <a:r>
              <a:rPr lang="en-US" sz="1200" kern="1200" dirty="0" smtClean="0">
                <a:solidFill>
                  <a:schemeClr val="tx1"/>
                </a:solidFill>
                <a:effectLst/>
                <a:latin typeface="+mn-lt"/>
                <a:ea typeface="+mn-ea"/>
                <a:cs typeface="+mn-cs"/>
              </a:rPr>
              <a:t>Quality of the Images, Video &amp; other Multimedia Elements </a:t>
            </a:r>
          </a:p>
          <a:p>
            <a:pPr lvl="0"/>
            <a:r>
              <a:rPr lang="en-US" sz="1200" kern="1200" dirty="0" smtClean="0">
                <a:solidFill>
                  <a:schemeClr val="tx1"/>
                </a:solidFill>
                <a:effectLst/>
                <a:latin typeface="+mn-lt"/>
                <a:ea typeface="+mn-ea"/>
                <a:cs typeface="+mn-cs"/>
              </a:rPr>
              <a:t>Economy of the Story Detail </a:t>
            </a:r>
          </a:p>
          <a:p>
            <a:pPr lvl="0"/>
            <a:r>
              <a:rPr lang="en-US" sz="1200" kern="1200" dirty="0" smtClean="0">
                <a:solidFill>
                  <a:schemeClr val="tx1"/>
                </a:solidFill>
                <a:effectLst/>
                <a:latin typeface="+mn-lt"/>
                <a:ea typeface="+mn-ea"/>
                <a:cs typeface="+mn-cs"/>
              </a:rPr>
              <a:t>Good Grammar and Language Usage</a:t>
            </a:r>
            <a:endParaRPr lang="en-US" sz="1200" kern="1200" dirty="0">
              <a:solidFill>
                <a:schemeClr val="tx1"/>
              </a:solidFill>
              <a:effectLst/>
              <a:latin typeface="+mn-lt"/>
              <a:ea typeface="+mn-ea"/>
              <a:cs typeface="+mn-cs"/>
            </a:endParaRP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eaLnBrk="1" hangingPunct="1"/>
            <a:fld id="{C05BF39C-8312-4789-9A6C-1FC805FFD011}" type="slidenum">
              <a:rPr lang="en-US" sz="1200" smtClean="0"/>
              <a:pPr eaLnBrk="1" hangingPunct="1"/>
              <a:t>9</a:t>
            </a:fld>
            <a:endParaRPr lang="en-US" sz="1200"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pic>
        <p:nvPicPr>
          <p:cNvPr id="4" name="Picture 8" descr="PPP_SEDUC_TXT_GrowthFromKnowled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PPP_SEDUC_TLE_GrowthFromKnowledg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28600" y="0"/>
            <a:ext cx="4953000" cy="4038600"/>
          </a:xfrm>
        </p:spPr>
        <p:txBody>
          <a:bodyPr/>
          <a:lstStyle>
            <a:lvl1pPr algn="ctr">
              <a:defRPr>
                <a:solidFill>
                  <a:schemeClr val="accent4"/>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28600" y="4724401"/>
            <a:ext cx="4953000" cy="2133600"/>
          </a:xfrm>
        </p:spPr>
        <p:txBody>
          <a:bodyPr anchor="ct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6" name="Date Placeholder 3"/>
          <p:cNvSpPr>
            <a:spLocks noGrp="1"/>
          </p:cNvSpPr>
          <p:nvPr>
            <p:ph type="dt" sz="half" idx="10"/>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2C2A7E8D-F0E3-4439-BDE7-8BAA450953F1}" type="slidenum">
              <a:rPr lang="en-US"/>
              <a:pPr>
                <a:defRPr/>
              </a:pPr>
              <a:t>‹#›</a:t>
            </a:fld>
            <a:endParaRPr lang="en-US"/>
          </a:p>
        </p:txBody>
      </p:sp>
    </p:spTree>
    <p:extLst>
      <p:ext uri="{BB962C8B-B14F-4D97-AF65-F5344CB8AC3E}">
        <p14:creationId xmlns:p14="http://schemas.microsoft.com/office/powerpoint/2010/main" val="124923634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_Alt B">
    <p:spTree>
      <p:nvGrpSpPr>
        <p:cNvPr id="1" name=""/>
        <p:cNvGrpSpPr/>
        <p:nvPr/>
      </p:nvGrpSpPr>
      <p:grpSpPr>
        <a:xfrm>
          <a:off x="0" y="0"/>
          <a:ext cx="0" cy="0"/>
          <a:chOff x="0" y="0"/>
          <a:chExt cx="0" cy="0"/>
        </a:xfrm>
      </p:grpSpPr>
      <p:pic>
        <p:nvPicPr>
          <p:cNvPr id="3" name="Picture 7" descr="PPP_SEDUC_PRT_GrowthFromKnowled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4" name="Date Placeholder 7"/>
          <p:cNvSpPr>
            <a:spLocks noGrp="1"/>
          </p:cNvSpPr>
          <p:nvPr>
            <p:ph type="dt" sz="half" idx="10"/>
          </p:nvPr>
        </p:nvSpPr>
        <p:spPr/>
        <p:txBody>
          <a:bodyPr/>
          <a:lstStyle>
            <a:lvl1pPr>
              <a:defRPr/>
            </a:lvl1pPr>
          </a:lstStyle>
          <a:p>
            <a:pPr>
              <a:defRPr/>
            </a:pPr>
            <a:endParaRPr lang="en-US"/>
          </a:p>
        </p:txBody>
      </p:sp>
      <p:sp>
        <p:nvSpPr>
          <p:cNvPr id="5" name="Slide Number Placeholder 8"/>
          <p:cNvSpPr>
            <a:spLocks noGrp="1"/>
          </p:cNvSpPr>
          <p:nvPr>
            <p:ph type="sldNum" sz="quarter" idx="11"/>
          </p:nvPr>
        </p:nvSpPr>
        <p:spPr/>
        <p:txBody>
          <a:bodyPr/>
          <a:lstStyle>
            <a:lvl1pPr>
              <a:defRPr/>
            </a:lvl1pPr>
          </a:lstStyle>
          <a:p>
            <a:pPr>
              <a:defRPr/>
            </a:pPr>
            <a:fld id="{6A6BAAEA-1D18-4637-B12C-59106A8F966B}" type="slidenum">
              <a:rPr lang="en-US"/>
              <a:pPr>
                <a:defRPr/>
              </a:pPr>
              <a:t>‹#›</a:t>
            </a:fld>
            <a:endParaRPr lang="en-US"/>
          </a:p>
        </p:txBody>
      </p:sp>
    </p:spTree>
    <p:extLst>
      <p:ext uri="{BB962C8B-B14F-4D97-AF65-F5344CB8AC3E}">
        <p14:creationId xmlns:p14="http://schemas.microsoft.com/office/powerpoint/2010/main" val="2037447609"/>
      </p:ext>
    </p:extLst>
  </p:cSld>
  <p:clrMapOvr>
    <a:masterClrMapping/>
  </p:clrMapOvr>
  <p:timing>
    <p:tnLst>
      <p:par>
        <p:cTn id="1" dur="indefinite" restart="never" nodeType="tmRoot"/>
      </p:par>
    </p:tnLst>
  </p:timing>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1C5B342C-77ED-40F9-A773-3DE34ADDDAA4}" type="slidenum">
              <a:rPr lang="en-US"/>
              <a:pPr>
                <a:defRPr/>
              </a:pPr>
              <a:t>‹#›</a:t>
            </a:fld>
            <a:endParaRPr lang="en-US"/>
          </a:p>
        </p:txBody>
      </p:sp>
    </p:spTree>
    <p:extLst>
      <p:ext uri="{BB962C8B-B14F-4D97-AF65-F5344CB8AC3E}">
        <p14:creationId xmlns:p14="http://schemas.microsoft.com/office/powerpoint/2010/main" val="276980468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_Alt A">
    <p:spTree>
      <p:nvGrpSpPr>
        <p:cNvPr id="1" name=""/>
        <p:cNvGrpSpPr/>
        <p:nvPr/>
      </p:nvGrpSpPr>
      <p:grpSpPr>
        <a:xfrm>
          <a:off x="0" y="0"/>
          <a:ext cx="0" cy="0"/>
          <a:chOff x="0" y="0"/>
          <a:chExt cx="0" cy="0"/>
        </a:xfrm>
      </p:grpSpPr>
      <p:pic>
        <p:nvPicPr>
          <p:cNvPr id="2" name="Picture 7" descr="PPP_SEDUC_ALT_GrowthFromKnowled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lstStyle>
          <a:p>
            <a:pPr>
              <a:defRPr/>
            </a:pPr>
            <a:endParaRPr lang="en-US"/>
          </a:p>
        </p:txBody>
      </p:sp>
      <p:sp>
        <p:nvSpPr>
          <p:cNvPr id="5" name="Slide Number Placeholder 3"/>
          <p:cNvSpPr>
            <a:spLocks noGrp="1"/>
          </p:cNvSpPr>
          <p:nvPr>
            <p:ph type="sldNum" sz="quarter" idx="12"/>
          </p:nvPr>
        </p:nvSpPr>
        <p:spPr/>
        <p:txBody>
          <a:bodyPr/>
          <a:lstStyle>
            <a:lvl1pPr>
              <a:defRPr/>
            </a:lvl1pPr>
          </a:lstStyle>
          <a:p>
            <a:pPr>
              <a:defRPr/>
            </a:pPr>
            <a:fld id="{38D144D6-800A-4D0D-9EC5-EF8DF3CC0EC8}" type="slidenum">
              <a:rPr lang="en-US"/>
              <a:pPr>
                <a:defRPr/>
              </a:pPr>
              <a:t>‹#›</a:t>
            </a:fld>
            <a:endParaRPr lang="en-US"/>
          </a:p>
        </p:txBody>
      </p:sp>
    </p:spTree>
    <p:extLst>
      <p:ext uri="{BB962C8B-B14F-4D97-AF65-F5344CB8AC3E}">
        <p14:creationId xmlns:p14="http://schemas.microsoft.com/office/powerpoint/2010/main" val="2282988568"/>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_Alt B">
    <p:spTree>
      <p:nvGrpSpPr>
        <p:cNvPr id="1" name=""/>
        <p:cNvGrpSpPr/>
        <p:nvPr/>
      </p:nvGrpSpPr>
      <p:grpSpPr>
        <a:xfrm>
          <a:off x="0" y="0"/>
          <a:ext cx="0" cy="0"/>
          <a:chOff x="0" y="0"/>
          <a:chExt cx="0" cy="0"/>
        </a:xfrm>
      </p:grpSpPr>
      <p:sp>
        <p:nvSpPr>
          <p:cNvPr id="3" name="Date Placeholder 6"/>
          <p:cNvSpPr>
            <a:spLocks noGrp="1"/>
          </p:cNvSpPr>
          <p:nvPr>
            <p:ph type="dt" sz="half" idx="10"/>
          </p:nvPr>
        </p:nvSpPr>
        <p:spPr/>
        <p:txBody>
          <a:bodyPr/>
          <a:lstStyle>
            <a:lvl1pPr>
              <a:defRPr/>
            </a:lvl1pPr>
          </a:lstStyle>
          <a:p>
            <a:pPr>
              <a:defRPr/>
            </a:pPr>
            <a:endParaRPr lang="en-US"/>
          </a:p>
        </p:txBody>
      </p:sp>
      <p:sp>
        <p:nvSpPr>
          <p:cNvPr id="4" name="Slide Number Placeholder 7"/>
          <p:cNvSpPr>
            <a:spLocks noGrp="1"/>
          </p:cNvSpPr>
          <p:nvPr>
            <p:ph type="sldNum" sz="quarter" idx="11"/>
          </p:nvPr>
        </p:nvSpPr>
        <p:spPr/>
        <p:txBody>
          <a:bodyPr/>
          <a:lstStyle>
            <a:lvl1pPr>
              <a:defRPr/>
            </a:lvl1pPr>
          </a:lstStyle>
          <a:p>
            <a:pPr>
              <a:defRPr/>
            </a:pPr>
            <a:fld id="{8F859563-2A33-47C4-84B2-023DDADE9936}" type="slidenum">
              <a:rPr lang="en-US"/>
              <a:pPr>
                <a:defRPr/>
              </a:pPr>
              <a:t>‹#›</a:t>
            </a:fld>
            <a:endParaRPr lang="en-US"/>
          </a:p>
        </p:txBody>
      </p:sp>
    </p:spTree>
    <p:extLst>
      <p:ext uri="{BB962C8B-B14F-4D97-AF65-F5344CB8AC3E}">
        <p14:creationId xmlns:p14="http://schemas.microsoft.com/office/powerpoint/2010/main" val="2244435915"/>
      </p:ext>
    </p:extLst>
  </p:cSld>
  <p:clrMapOvr>
    <a:masterClrMapping/>
  </p:clrMapOvr>
  <p:timing>
    <p:tnLst>
      <p:par>
        <p:cTn id="1" dur="indefinite" restart="never" nodeType="tmRoot"/>
      </p:par>
    </p:tnLst>
  </p:timing>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smtClean="0"/>
              <a:t>Click to edit Master title style</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CA"/>
          </a:p>
        </p:txBody>
      </p:sp>
      <p:sp>
        <p:nvSpPr>
          <p:cNvPr id="4" name="Espace réservé de la date 3"/>
          <p:cNvSpPr>
            <a:spLocks noGrp="1"/>
          </p:cNvSpPr>
          <p:nvPr>
            <p:ph type="dt" sz="half" idx="10"/>
          </p:nvPr>
        </p:nvSpPr>
        <p:spPr/>
        <p:txBody>
          <a:bodyPr/>
          <a:lstStyle>
            <a:lvl1pPr>
              <a:defRPr/>
            </a:lvl1pPr>
          </a:lstStyle>
          <a:p>
            <a:pPr>
              <a:defRPr/>
            </a:pPr>
            <a:fld id="{731D72F5-4AE0-4F91-84F6-6991E5097B28}" type="datetimeFigureOut">
              <a:rPr lang="fr-FR">
                <a:solidFill>
                  <a:prstClr val="black">
                    <a:tint val="75000"/>
                  </a:prstClr>
                </a:solidFill>
              </a:rPr>
              <a:pPr>
                <a:defRPr/>
              </a:pPr>
              <a:t>14/08/2012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48FEE943-70E4-4D3E-825C-4798AC1A2B57}" type="slidenum">
              <a:rPr lang="fr-CA">
                <a:solidFill>
                  <a:prstClr val="black">
                    <a:tint val="75000"/>
                  </a:prstClr>
                </a:solidFill>
              </a:rPr>
              <a:pPr>
                <a:defRPr/>
              </a:pPr>
              <a:t>‹#›</a:t>
            </a:fld>
            <a:endParaRPr lang="fr-CA">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CBC1A493-1E86-4F07-9DE5-FB09DF1C1D4B}" type="datetimeFigureOut">
              <a:rPr lang="fr-FR">
                <a:solidFill>
                  <a:prstClr val="black">
                    <a:tint val="75000"/>
                  </a:prstClr>
                </a:solidFill>
              </a:rPr>
              <a:pPr>
                <a:defRPr/>
              </a:pPr>
              <a:t>14/08/2012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4E6B958D-0694-4924-A86B-21DB57236573}" type="slidenum">
              <a:rPr lang="fr-CA">
                <a:solidFill>
                  <a:prstClr val="black">
                    <a:tint val="75000"/>
                  </a:prstClr>
                </a:solidFill>
              </a:rPr>
              <a:pPr>
                <a:defRPr/>
              </a:pPr>
              <a:t>‹#›</a:t>
            </a:fld>
            <a:endParaRPr lang="fr-CA">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CBC1A493-1E86-4F07-9DE5-FB09DF1C1D4B}" type="datetimeFigureOut">
              <a:rPr lang="fr-FR">
                <a:solidFill>
                  <a:prstClr val="black">
                    <a:tint val="75000"/>
                  </a:prstClr>
                </a:solidFill>
              </a:rPr>
              <a:pPr>
                <a:defRPr/>
              </a:pPr>
              <a:t>14/08/2012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4E6B958D-0694-4924-A86B-21DB57236573}" type="slidenum">
              <a:rPr lang="fr-CA">
                <a:solidFill>
                  <a:prstClr val="black">
                    <a:tint val="75000"/>
                  </a:prstClr>
                </a:solidFill>
              </a:rPr>
              <a:pPr>
                <a:defRPr/>
              </a:pPr>
              <a:t>‹#›</a:t>
            </a:fld>
            <a:endParaRPr lang="fr-CA">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CBC1A493-1E86-4F07-9DE5-FB09DF1C1D4B}" type="datetimeFigureOut">
              <a:rPr lang="fr-FR">
                <a:solidFill>
                  <a:prstClr val="black">
                    <a:tint val="75000"/>
                  </a:prstClr>
                </a:solidFill>
              </a:rPr>
              <a:pPr>
                <a:defRPr/>
              </a:pPr>
              <a:t>14/08/2012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4E6B958D-0694-4924-A86B-21DB57236573}" type="slidenum">
              <a:rPr lang="fr-CA">
                <a:solidFill>
                  <a:prstClr val="black">
                    <a:tint val="75000"/>
                  </a:prstClr>
                </a:solidFill>
              </a:rPr>
              <a:pPr>
                <a:defRPr/>
              </a:pPr>
              <a:t>‹#›</a:t>
            </a:fld>
            <a:endParaRPr lang="fr-CA">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CBC1A493-1E86-4F07-9DE5-FB09DF1C1D4B}" type="datetimeFigureOut">
              <a:rPr lang="fr-FR">
                <a:solidFill>
                  <a:prstClr val="black">
                    <a:tint val="75000"/>
                  </a:prstClr>
                </a:solidFill>
              </a:rPr>
              <a:pPr>
                <a:defRPr/>
              </a:pPr>
              <a:t>14/08/2012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4E6B958D-0694-4924-A86B-21DB57236573}" type="slidenum">
              <a:rPr lang="fr-CA">
                <a:solidFill>
                  <a:prstClr val="black">
                    <a:tint val="75000"/>
                  </a:prstClr>
                </a:solidFill>
              </a:rPr>
              <a:pPr>
                <a:defRPr/>
              </a:pPr>
              <a:t>‹#›</a:t>
            </a:fld>
            <a:endParaRPr lang="fr-CA">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36926DA9-818E-4FA1-AB8E-0D8F32C1D27D}" type="datetimeFigureOut">
              <a:rPr lang="fr-FR">
                <a:solidFill>
                  <a:prstClr val="black">
                    <a:tint val="75000"/>
                  </a:prstClr>
                </a:solidFill>
              </a:rPr>
              <a:pPr>
                <a:defRPr/>
              </a:pPr>
              <a:t>14/08/2012</a:t>
            </a:fld>
            <a:endParaRPr lang="fr-CA">
              <a:solidFill>
                <a:prstClr val="black">
                  <a:tint val="75000"/>
                </a:prstClr>
              </a:solidFill>
            </a:endParaRPr>
          </a:p>
        </p:txBody>
      </p:sp>
      <p:sp>
        <p:nvSpPr>
          <p:cNvPr id="3"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4" name="Espace réservé du numéro de diapositive 5"/>
          <p:cNvSpPr>
            <a:spLocks noGrp="1"/>
          </p:cNvSpPr>
          <p:nvPr>
            <p:ph type="sldNum" sz="quarter" idx="12"/>
          </p:nvPr>
        </p:nvSpPr>
        <p:spPr/>
        <p:txBody>
          <a:bodyPr/>
          <a:lstStyle>
            <a:lvl1pPr>
              <a:defRPr/>
            </a:lvl1pPr>
          </a:lstStyle>
          <a:p>
            <a:pPr>
              <a:defRPr/>
            </a:pPr>
            <a:fld id="{0D3E873A-DAA7-4191-B399-30D6BF291953}" type="slidenum">
              <a:rPr lang="fr-CA">
                <a:solidFill>
                  <a:prstClr val="black">
                    <a:tint val="75000"/>
                  </a:prstClr>
                </a:solidFill>
              </a:rPr>
              <a:pPr>
                <a:defRPr/>
              </a:pPr>
              <a:t>‹#›</a:t>
            </a:fld>
            <a:endParaRPr lang="fr-CA">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E2B5F7F-3DB6-43AB-8E0B-D5C80458A8C4}" type="slidenum">
              <a:rPr lang="en-US"/>
              <a:pPr>
                <a:defRPr/>
              </a:pPr>
              <a:t>‹#›</a:t>
            </a:fld>
            <a:endParaRPr lang="en-US"/>
          </a:p>
        </p:txBody>
      </p:sp>
    </p:spTree>
    <p:extLst>
      <p:ext uri="{BB962C8B-B14F-4D97-AF65-F5344CB8AC3E}">
        <p14:creationId xmlns:p14="http://schemas.microsoft.com/office/powerpoint/2010/main" val="53357035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36926DA9-818E-4FA1-AB8E-0D8F32C1D27D}" type="datetimeFigureOut">
              <a:rPr lang="fr-FR">
                <a:solidFill>
                  <a:prstClr val="black">
                    <a:tint val="75000"/>
                  </a:prstClr>
                </a:solidFill>
              </a:rPr>
              <a:pPr>
                <a:defRPr/>
              </a:pPr>
              <a:t>14/08/2012</a:t>
            </a:fld>
            <a:endParaRPr lang="fr-CA">
              <a:solidFill>
                <a:prstClr val="black">
                  <a:tint val="75000"/>
                </a:prstClr>
              </a:solidFill>
            </a:endParaRPr>
          </a:p>
        </p:txBody>
      </p:sp>
      <p:sp>
        <p:nvSpPr>
          <p:cNvPr id="3"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4" name="Espace réservé du numéro de diapositive 5"/>
          <p:cNvSpPr>
            <a:spLocks noGrp="1"/>
          </p:cNvSpPr>
          <p:nvPr>
            <p:ph type="sldNum" sz="quarter" idx="12"/>
          </p:nvPr>
        </p:nvSpPr>
        <p:spPr/>
        <p:txBody>
          <a:bodyPr/>
          <a:lstStyle>
            <a:lvl1pPr>
              <a:defRPr/>
            </a:lvl1pPr>
          </a:lstStyle>
          <a:p>
            <a:pPr>
              <a:defRPr/>
            </a:pPr>
            <a:fld id="{0D3E873A-DAA7-4191-B399-30D6BF291953}" type="slidenum">
              <a:rPr lang="fr-CA">
                <a:solidFill>
                  <a:prstClr val="black">
                    <a:tint val="75000"/>
                  </a:prstClr>
                </a:solidFill>
              </a:rPr>
              <a:pPr>
                <a:defRPr/>
              </a:pPr>
              <a:t>‹#›</a:t>
            </a:fld>
            <a:endParaRPr lang="fr-CA">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CBC1A493-1E86-4F07-9DE5-FB09DF1C1D4B}" type="datetimeFigureOut">
              <a:rPr lang="fr-FR">
                <a:solidFill>
                  <a:prstClr val="black">
                    <a:tint val="75000"/>
                  </a:prstClr>
                </a:solidFill>
              </a:rPr>
              <a:pPr>
                <a:defRPr/>
              </a:pPr>
              <a:t>14/08/2012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4E6B958D-0694-4924-A86B-21DB57236573}" type="slidenum">
              <a:rPr lang="fr-CA">
                <a:solidFill>
                  <a:prstClr val="black">
                    <a:tint val="75000"/>
                  </a:prstClr>
                </a:solidFill>
              </a:rPr>
              <a:pPr>
                <a:defRPr/>
              </a:pPr>
              <a:t>‹#›</a:t>
            </a:fld>
            <a:endParaRPr lang="fr-CA">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CBC1A493-1E86-4F07-9DE5-FB09DF1C1D4B}" type="datetimeFigureOut">
              <a:rPr lang="fr-FR">
                <a:solidFill>
                  <a:prstClr val="black">
                    <a:tint val="75000"/>
                  </a:prstClr>
                </a:solidFill>
              </a:rPr>
              <a:pPr>
                <a:defRPr/>
              </a:pPr>
              <a:t>14/08/2012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4E6B958D-0694-4924-A86B-21DB57236573}" type="slidenum">
              <a:rPr lang="fr-CA">
                <a:solidFill>
                  <a:prstClr val="black">
                    <a:tint val="75000"/>
                  </a:prstClr>
                </a:solidFill>
              </a:rPr>
              <a:pPr>
                <a:defRPr/>
              </a:pPr>
              <a:t>‹#›</a:t>
            </a:fld>
            <a:endParaRPr lang="fr-CA">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CBC1A493-1E86-4F07-9DE5-FB09DF1C1D4B}" type="datetimeFigureOut">
              <a:rPr lang="fr-FR">
                <a:solidFill>
                  <a:prstClr val="black">
                    <a:tint val="75000"/>
                  </a:prstClr>
                </a:solidFill>
              </a:rPr>
              <a:pPr>
                <a:defRPr/>
              </a:pPr>
              <a:t>14/08/2012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4E6B958D-0694-4924-A86B-21DB57236573}" type="slidenum">
              <a:rPr lang="fr-CA">
                <a:solidFill>
                  <a:prstClr val="black">
                    <a:tint val="75000"/>
                  </a:prstClr>
                </a:solidFill>
              </a:rPr>
              <a:pPr>
                <a:defRPr/>
              </a:pPr>
              <a:t>‹#›</a:t>
            </a:fld>
            <a:endParaRPr lang="fr-CA">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CBC1A493-1E86-4F07-9DE5-FB09DF1C1D4B}" type="datetimeFigureOut">
              <a:rPr lang="fr-FR">
                <a:solidFill>
                  <a:prstClr val="black">
                    <a:tint val="75000"/>
                  </a:prstClr>
                </a:solidFill>
              </a:rPr>
              <a:pPr>
                <a:defRPr/>
              </a:pPr>
              <a:t>14/08/2012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4E6B958D-0694-4924-A86B-21DB57236573}" type="slidenum">
              <a:rPr lang="fr-CA">
                <a:solidFill>
                  <a:prstClr val="black">
                    <a:tint val="75000"/>
                  </a:prstClr>
                </a:solidFill>
              </a:rPr>
              <a:pPr>
                <a:defRPr/>
              </a:pPr>
              <a:t>‹#›</a:t>
            </a:fld>
            <a:endParaRPr lang="fr-CA">
              <a:solidFill>
                <a:prstClr val="black">
                  <a:tint val="7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CBC1A493-1E86-4F07-9DE5-FB09DF1C1D4B}" type="datetimeFigureOut">
              <a:rPr lang="fr-FR">
                <a:solidFill>
                  <a:prstClr val="black">
                    <a:tint val="75000"/>
                  </a:prstClr>
                </a:solidFill>
              </a:rPr>
              <a:pPr>
                <a:defRPr/>
              </a:pPr>
              <a:t>14/08/2012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4E6B958D-0694-4924-A86B-21DB57236573}" type="slidenum">
              <a:rPr lang="fr-CA">
                <a:solidFill>
                  <a:prstClr val="black">
                    <a:tint val="75000"/>
                  </a:prstClr>
                </a:solidFill>
              </a:rPr>
              <a:pPr>
                <a:defRPr/>
              </a:pPr>
              <a:t>‹#›</a:t>
            </a:fld>
            <a:endParaRPr lang="fr-CA">
              <a:solidFill>
                <a:prstClr val="black">
                  <a:tint val="75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CBC1A493-1E86-4F07-9DE5-FB09DF1C1D4B}" type="datetimeFigureOut">
              <a:rPr lang="fr-FR">
                <a:solidFill>
                  <a:prstClr val="black">
                    <a:tint val="75000"/>
                  </a:prstClr>
                </a:solidFill>
              </a:rPr>
              <a:pPr>
                <a:defRPr/>
              </a:pPr>
              <a:t>14/08/2012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4E6B958D-0694-4924-A86B-21DB57236573}" type="slidenum">
              <a:rPr lang="fr-CA">
                <a:solidFill>
                  <a:prstClr val="black">
                    <a:tint val="75000"/>
                  </a:prstClr>
                </a:solidFill>
              </a:rPr>
              <a:pPr>
                <a:defRPr/>
              </a:pPr>
              <a:t>‹#›</a:t>
            </a:fld>
            <a:endParaRPr lang="fr-CA">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CBC1A493-1E86-4F07-9DE5-FB09DF1C1D4B}" type="datetimeFigureOut">
              <a:rPr lang="fr-FR">
                <a:solidFill>
                  <a:prstClr val="black">
                    <a:tint val="75000"/>
                  </a:prstClr>
                </a:solidFill>
              </a:rPr>
              <a:pPr>
                <a:defRPr/>
              </a:pPr>
              <a:t>14/08/2012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4E6B958D-0694-4924-A86B-21DB57236573}" type="slidenum">
              <a:rPr lang="fr-CA">
                <a:solidFill>
                  <a:prstClr val="black">
                    <a:tint val="75000"/>
                  </a:prstClr>
                </a:solidFill>
              </a:rPr>
              <a:pPr>
                <a:defRPr/>
              </a:pPr>
              <a:t>‹#›</a:t>
            </a:fld>
            <a:endParaRPr lang="fr-CA">
              <a:solidFill>
                <a:prstClr val="black">
                  <a:tint val="7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CBC1A493-1E86-4F07-9DE5-FB09DF1C1D4B}" type="datetimeFigureOut">
              <a:rPr lang="fr-FR">
                <a:solidFill>
                  <a:prstClr val="black">
                    <a:tint val="75000"/>
                  </a:prstClr>
                </a:solidFill>
              </a:rPr>
              <a:pPr>
                <a:defRPr/>
              </a:pPr>
              <a:t>14/08/2012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4E6B958D-0694-4924-A86B-21DB57236573}" type="slidenum">
              <a:rPr lang="fr-CA">
                <a:solidFill>
                  <a:prstClr val="black">
                    <a:tint val="75000"/>
                  </a:prstClr>
                </a:solidFill>
              </a:rPr>
              <a:pPr>
                <a:defRPr/>
              </a:pPr>
              <a:t>‹#›</a:t>
            </a:fld>
            <a:endParaRPr lang="fr-CA">
              <a:solidFill>
                <a:prstClr val="black">
                  <a:tint val="75000"/>
                </a:prst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p:txBody>
          <a:bodyPr/>
          <a:lstStyle>
            <a:lvl1pPr>
              <a:defRPr/>
            </a:lvl1pPr>
          </a:lstStyle>
          <a:p>
            <a:pPr>
              <a:defRPr/>
            </a:pPr>
            <a:fld id="{CBC1A493-1E86-4F07-9DE5-FB09DF1C1D4B}" type="datetimeFigureOut">
              <a:rPr lang="fr-FR">
                <a:solidFill>
                  <a:prstClr val="black">
                    <a:tint val="75000"/>
                  </a:prstClr>
                </a:solidFill>
              </a:rPr>
              <a:pPr>
                <a:defRPr/>
              </a:pPr>
              <a:t>14/08/2012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4E6B958D-0694-4924-A86B-21DB57236573}" type="slidenum">
              <a:rPr lang="fr-CA">
                <a:solidFill>
                  <a:prstClr val="black">
                    <a:tint val="75000"/>
                  </a:prstClr>
                </a:solidFill>
              </a:rPr>
              <a:pPr>
                <a:defRPr/>
              </a:pPr>
              <a:t>‹#›</a:t>
            </a:fld>
            <a:endParaRPr lang="fr-CA">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_Alt A">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7467600" cy="1143000"/>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B7F8DD9-D249-4E70-B4CA-1FC5E784E7D9}" type="slidenum">
              <a:rPr lang="en-US"/>
              <a:pPr>
                <a:defRPr/>
              </a:pPr>
              <a:t>‹#›</a:t>
            </a:fld>
            <a:endParaRPr lang="en-US"/>
          </a:p>
        </p:txBody>
      </p:sp>
    </p:spTree>
    <p:extLst>
      <p:ext uri="{BB962C8B-B14F-4D97-AF65-F5344CB8AC3E}">
        <p14:creationId xmlns:p14="http://schemas.microsoft.com/office/powerpoint/2010/main" val="3968719517"/>
      </p:ext>
    </p:extLst>
  </p:cSld>
  <p:clrMapOvr>
    <a:masterClrMapping/>
  </p:clrMapOvr>
  <p:timing>
    <p:tnLst>
      <p:par>
        <p:cTn id="1" dur="indefinite" restart="never" nodeType="tmRoot"/>
      </p:par>
    </p:tnLst>
  </p:timing>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_Alt B">
    <p:spTree>
      <p:nvGrpSpPr>
        <p:cNvPr id="1" name=""/>
        <p:cNvGrpSpPr/>
        <p:nvPr/>
      </p:nvGrpSpPr>
      <p:grpSpPr>
        <a:xfrm>
          <a:off x="0" y="0"/>
          <a:ext cx="0" cy="0"/>
          <a:chOff x="0" y="0"/>
          <a:chExt cx="0" cy="0"/>
        </a:xfrm>
      </p:grpSpPr>
      <p:pic>
        <p:nvPicPr>
          <p:cNvPr id="4" name="Picture 7" descr="PPP_SEDUC_PRT_GrowthFromKnowled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8"/>
          <p:cNvSpPr>
            <a:spLocks noGrp="1"/>
          </p:cNvSpPr>
          <p:nvPr>
            <p:ph type="dt" sz="half" idx="10"/>
          </p:nvPr>
        </p:nvSpPr>
        <p:spPr/>
        <p:txBody>
          <a:bodyPr/>
          <a:lstStyle>
            <a:lvl1pPr>
              <a:defRPr/>
            </a:lvl1pPr>
          </a:lstStyle>
          <a:p>
            <a:pPr>
              <a:defRPr/>
            </a:pPr>
            <a:endParaRPr lang="en-US"/>
          </a:p>
        </p:txBody>
      </p:sp>
      <p:sp>
        <p:nvSpPr>
          <p:cNvPr id="6" name="Slide Number Placeholder 9"/>
          <p:cNvSpPr>
            <a:spLocks noGrp="1"/>
          </p:cNvSpPr>
          <p:nvPr>
            <p:ph type="sldNum" sz="quarter" idx="11"/>
          </p:nvPr>
        </p:nvSpPr>
        <p:spPr/>
        <p:txBody>
          <a:bodyPr/>
          <a:lstStyle>
            <a:lvl1pPr>
              <a:defRPr/>
            </a:lvl1pPr>
          </a:lstStyle>
          <a:p>
            <a:pPr>
              <a:defRPr/>
            </a:pPr>
            <a:fld id="{00B6F50E-A794-41C1-A9DE-EA890EFC971A}" type="slidenum">
              <a:rPr lang="en-US"/>
              <a:pPr>
                <a:defRPr/>
              </a:pPr>
              <a:t>‹#›</a:t>
            </a:fld>
            <a:endParaRPr lang="en-US"/>
          </a:p>
        </p:txBody>
      </p:sp>
    </p:spTree>
    <p:extLst>
      <p:ext uri="{BB962C8B-B14F-4D97-AF65-F5344CB8AC3E}">
        <p14:creationId xmlns:p14="http://schemas.microsoft.com/office/powerpoint/2010/main" val="3665844168"/>
      </p:ext>
    </p:extLst>
  </p:cSld>
  <p:clrMapOvr>
    <a:masterClrMapping/>
  </p:clrMapOvr>
  <p:timing>
    <p:tnLst>
      <p:par>
        <p:cTn id="1" dur="indefinite" restart="never" nodeType="tmRoot"/>
      </p:par>
    </p:tnLst>
  </p:timing>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showMasterPhAnim="0" preserve="1">
  <p:cSld name="Section Header">
    <p:spTree>
      <p:nvGrpSpPr>
        <p:cNvPr id="1" name=""/>
        <p:cNvGrpSpPr/>
        <p:nvPr/>
      </p:nvGrpSpPr>
      <p:grpSpPr>
        <a:xfrm>
          <a:off x="0" y="0"/>
          <a:ext cx="0" cy="0"/>
          <a:chOff x="0" y="0"/>
          <a:chExt cx="0" cy="0"/>
        </a:xfrm>
      </p:grpSpPr>
      <p:pic>
        <p:nvPicPr>
          <p:cNvPr id="4" name="Picture 8" descr="PPP_SEDUC_TXT_GrowthFromKnowled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PPP_SEDUC_SUB_GrowthFromKnowledg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a:spLocks noGrp="1"/>
          </p:cNvSpPr>
          <p:nvPr>
            <p:ph type="ctrTitle"/>
          </p:nvPr>
        </p:nvSpPr>
        <p:spPr>
          <a:xfrm>
            <a:off x="228600" y="0"/>
            <a:ext cx="6324600" cy="4038600"/>
          </a:xfrm>
        </p:spPr>
        <p:txBody>
          <a:bodyPr/>
          <a:lstStyle>
            <a:lvl1pPr algn="ctr">
              <a:defRPr>
                <a:solidFill>
                  <a:schemeClr val="accent4"/>
                </a:solidFill>
              </a:defRPr>
            </a:lvl1pPr>
          </a:lstStyle>
          <a:p>
            <a:r>
              <a:rPr lang="en-US" smtClean="0"/>
              <a:t>Click to edit Master title style</a:t>
            </a:r>
            <a:endParaRPr lang="en-US" dirty="0"/>
          </a:p>
        </p:txBody>
      </p:sp>
      <p:sp>
        <p:nvSpPr>
          <p:cNvPr id="9" name="Subtitle 2"/>
          <p:cNvSpPr>
            <a:spLocks noGrp="1"/>
          </p:cNvSpPr>
          <p:nvPr>
            <p:ph type="subTitle" idx="1"/>
          </p:nvPr>
        </p:nvSpPr>
        <p:spPr>
          <a:xfrm>
            <a:off x="228600" y="4724400"/>
            <a:ext cx="6324600" cy="2133600"/>
          </a:xfrm>
        </p:spPr>
        <p:txBody>
          <a:bodyPr anchor="ct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6" name="Date Placeholder 3"/>
          <p:cNvSpPr>
            <a:spLocks noGrp="1"/>
          </p:cNvSpPr>
          <p:nvPr>
            <p:ph type="dt" sz="half" idx="10"/>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A0A44124-F075-4001-BA89-314AF813E689}" type="slidenum">
              <a:rPr lang="en-US"/>
              <a:pPr>
                <a:defRPr/>
              </a:pPr>
              <a:t>‹#›</a:t>
            </a:fld>
            <a:endParaRPr lang="en-US"/>
          </a:p>
        </p:txBody>
      </p:sp>
    </p:spTree>
    <p:extLst>
      <p:ext uri="{BB962C8B-B14F-4D97-AF65-F5344CB8AC3E}">
        <p14:creationId xmlns:p14="http://schemas.microsoft.com/office/powerpoint/2010/main" val="168211700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7" descr="PPP_SEDUC_ALT_GrowthFromKnowled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28600" y="0"/>
            <a:ext cx="7467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1371600"/>
            <a:ext cx="4267200" cy="46482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371600"/>
            <a:ext cx="4267200" cy="46482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27A65921-34D7-4A0E-BFF6-3E4F38417EBE}" type="slidenum">
              <a:rPr lang="en-US"/>
              <a:pPr>
                <a:defRPr/>
              </a:pPr>
              <a:t>‹#›</a:t>
            </a:fld>
            <a:endParaRPr lang="en-US"/>
          </a:p>
        </p:txBody>
      </p:sp>
    </p:spTree>
    <p:extLst>
      <p:ext uri="{BB962C8B-B14F-4D97-AF65-F5344CB8AC3E}">
        <p14:creationId xmlns:p14="http://schemas.microsoft.com/office/powerpoint/2010/main" val="18352561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showMasterPhAnim="0" preserve="1">
  <p:cSld name="Comparison">
    <p:spTree>
      <p:nvGrpSpPr>
        <p:cNvPr id="1" name=""/>
        <p:cNvGrpSpPr/>
        <p:nvPr/>
      </p:nvGrpSpPr>
      <p:grpSpPr>
        <a:xfrm>
          <a:off x="0" y="0"/>
          <a:ext cx="0" cy="0"/>
          <a:chOff x="0" y="0"/>
          <a:chExt cx="0" cy="0"/>
        </a:xfrm>
      </p:grpSpPr>
      <p:pic>
        <p:nvPicPr>
          <p:cNvPr id="7" name="Picture 8" descr="PPP_SEDUC_TXT_GrowthFromKnowled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PPP_SEDUC_ALT_GrowthFromKnowledg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28600" y="0"/>
            <a:ext cx="7467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28600" y="1371600"/>
            <a:ext cx="4268788" cy="8032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1371600"/>
            <a:ext cx="4270375" cy="8032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1" name="Content Placeholder 2"/>
          <p:cNvSpPr>
            <a:spLocks noGrp="1"/>
          </p:cNvSpPr>
          <p:nvPr>
            <p:ph sz="half" idx="13"/>
          </p:nvPr>
        </p:nvSpPr>
        <p:spPr>
          <a:xfrm>
            <a:off x="228600" y="2286000"/>
            <a:ext cx="4267200" cy="37338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3"/>
          <p:cNvSpPr>
            <a:spLocks noGrp="1"/>
          </p:cNvSpPr>
          <p:nvPr>
            <p:ph sz="half" idx="2"/>
          </p:nvPr>
        </p:nvSpPr>
        <p:spPr>
          <a:xfrm>
            <a:off x="4648200" y="2286000"/>
            <a:ext cx="4267200" cy="37338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Date Placeholder 6"/>
          <p:cNvSpPr>
            <a:spLocks noGrp="1"/>
          </p:cNvSpPr>
          <p:nvPr>
            <p:ph type="dt" sz="half" idx="14"/>
          </p:nvPr>
        </p:nvSpPr>
        <p:spPr/>
        <p:txBody>
          <a:bodyPr/>
          <a:lstStyle>
            <a:lvl1pPr>
              <a:defRPr/>
            </a:lvl1pPr>
          </a:lstStyle>
          <a:p>
            <a:pPr>
              <a:defRPr/>
            </a:pPr>
            <a:endParaRPr lang="en-US"/>
          </a:p>
        </p:txBody>
      </p:sp>
      <p:sp>
        <p:nvSpPr>
          <p:cNvPr id="13" name="Slide Number Placeholder 8"/>
          <p:cNvSpPr>
            <a:spLocks noGrp="1"/>
          </p:cNvSpPr>
          <p:nvPr>
            <p:ph type="sldNum" sz="quarter" idx="16"/>
          </p:nvPr>
        </p:nvSpPr>
        <p:spPr/>
        <p:txBody>
          <a:bodyPr/>
          <a:lstStyle>
            <a:lvl1pPr>
              <a:defRPr/>
            </a:lvl1pPr>
          </a:lstStyle>
          <a:p>
            <a:pPr>
              <a:defRPr/>
            </a:pPr>
            <a:fld id="{4557FB0C-40F8-4D60-A4B5-C633D9637860}" type="slidenum">
              <a:rPr lang="en-US"/>
              <a:pPr>
                <a:defRPr/>
              </a:pPr>
              <a:t>‹#›</a:t>
            </a:fld>
            <a:endParaRPr lang="en-US"/>
          </a:p>
        </p:txBody>
      </p:sp>
    </p:spTree>
    <p:extLst>
      <p:ext uri="{BB962C8B-B14F-4D97-AF65-F5344CB8AC3E}">
        <p14:creationId xmlns:p14="http://schemas.microsoft.com/office/powerpoint/2010/main" val="140784291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F2AE6618-A0EE-4C64-A1EB-8CD53765573B}" type="slidenum">
              <a:rPr lang="en-US"/>
              <a:pPr>
                <a:defRPr/>
              </a:pPr>
              <a:t>‹#›</a:t>
            </a:fld>
            <a:endParaRPr lang="en-US"/>
          </a:p>
        </p:txBody>
      </p:sp>
    </p:spTree>
    <p:extLst>
      <p:ext uri="{BB962C8B-B14F-4D97-AF65-F5344CB8AC3E}">
        <p14:creationId xmlns:p14="http://schemas.microsoft.com/office/powerpoint/2010/main" val="362633630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_Alt A">
    <p:spTree>
      <p:nvGrpSpPr>
        <p:cNvPr id="1" name=""/>
        <p:cNvGrpSpPr/>
        <p:nvPr/>
      </p:nvGrpSpPr>
      <p:grpSpPr>
        <a:xfrm>
          <a:off x="0" y="0"/>
          <a:ext cx="0" cy="0"/>
          <a:chOff x="0" y="0"/>
          <a:chExt cx="0" cy="0"/>
        </a:xfrm>
      </p:grpSpPr>
      <p:pic>
        <p:nvPicPr>
          <p:cNvPr id="3" name="Picture 7" descr="PPP_SEDUC_ALT_GrowthFromKnowled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28600" y="0"/>
            <a:ext cx="7467600" cy="1143000"/>
          </a:xfrm>
        </p:spPr>
        <p:txBody>
          <a:bodyPr/>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AD009A91-26B4-4FB4-82F9-7A9FE77FAE3F}" type="slidenum">
              <a:rPr lang="en-US"/>
              <a:pPr>
                <a:defRPr/>
              </a:pPr>
              <a:t>‹#›</a:t>
            </a:fld>
            <a:endParaRPr lang="en-US"/>
          </a:p>
        </p:txBody>
      </p:sp>
    </p:spTree>
    <p:extLst>
      <p:ext uri="{BB962C8B-B14F-4D97-AF65-F5344CB8AC3E}">
        <p14:creationId xmlns:p14="http://schemas.microsoft.com/office/powerpoint/2010/main" val="3956764817"/>
      </p:ext>
    </p:extLst>
  </p:cSld>
  <p:clrMapOvr>
    <a:masterClrMapping/>
  </p:clrMapOvr>
  <p:timing>
    <p:tnLst>
      <p:par>
        <p:cTn id="1" dur="indefinite" restart="never" nodeType="tmRoot"/>
      </p:par>
    </p:tnLst>
  </p:timing>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22.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23.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24.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25.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26.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27.xml"/></Relationships>
</file>

<file path=ppt/slideMasters/_rels/slideMaster16.xml.rels><?xml version="1.0" encoding="UTF-8" standalone="yes"?>
<Relationships xmlns="http://schemas.openxmlformats.org/package/2006/relationships"><Relationship Id="rId2" Type="http://schemas.openxmlformats.org/officeDocument/2006/relationships/theme" Target="../theme/theme16.xml"/><Relationship Id="rId1" Type="http://schemas.openxmlformats.org/officeDocument/2006/relationships/slideLayout" Target="../slideLayouts/slideLayout28.xml"/></Relationships>
</file>

<file path=ppt/slideMasters/_rels/slideMaster17.xml.rels><?xml version="1.0" encoding="UTF-8" standalone="yes"?>
<Relationships xmlns="http://schemas.openxmlformats.org/package/2006/relationships"><Relationship Id="rId2" Type="http://schemas.openxmlformats.org/officeDocument/2006/relationships/theme" Target="../theme/theme17.xml"/><Relationship Id="rId1" Type="http://schemas.openxmlformats.org/officeDocument/2006/relationships/slideLayout" Target="../slideLayouts/slideLayout2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8.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19.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20.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8" descr="PPP_SEDUC_TXT_GrowthFromKnowledge.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Placeholder 1"/>
          <p:cNvSpPr>
            <a:spLocks noGrp="1"/>
          </p:cNvSpPr>
          <p:nvPr>
            <p:ph type="title"/>
          </p:nvPr>
        </p:nvSpPr>
        <p:spPr bwMode="auto">
          <a:xfrm>
            <a:off x="228600" y="0"/>
            <a:ext cx="8686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 name="Text Placeholder 2"/>
          <p:cNvSpPr>
            <a:spLocks noGrp="1"/>
          </p:cNvSpPr>
          <p:nvPr>
            <p:ph type="body" idx="1"/>
          </p:nvPr>
        </p:nvSpPr>
        <p:spPr bwMode="auto">
          <a:xfrm>
            <a:off x="228600" y="1371600"/>
            <a:ext cx="86868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228600" y="6477000"/>
            <a:ext cx="2133600" cy="381000"/>
          </a:xfrm>
          <a:prstGeom prst="rect">
            <a:avLst/>
          </a:prstGeom>
        </p:spPr>
        <p:txBody>
          <a:bodyPr vert="horz" lIns="91440" tIns="45720" rIns="91440" bIns="45720" rtlCol="0" anchor="b" anchorCtr="0"/>
          <a:lstStyle>
            <a:lvl1pPr algn="l">
              <a:defRPr sz="1200">
                <a:solidFill>
                  <a:schemeClr val="bg1"/>
                </a:solidFill>
                <a:latin typeface="Arial" pitchFamily="34" charset="0"/>
                <a:cs typeface="Arial" pitchFamily="34" charset="0"/>
              </a:defRPr>
            </a:lvl1pPr>
          </a:lstStyle>
          <a:p>
            <a:pPr>
              <a:defRPr/>
            </a:pPr>
            <a:endParaRPr lang="en-US"/>
          </a:p>
        </p:txBody>
      </p:sp>
      <p:sp>
        <p:nvSpPr>
          <p:cNvPr id="6" name="Slide Number Placeholder 5"/>
          <p:cNvSpPr>
            <a:spLocks noGrp="1"/>
          </p:cNvSpPr>
          <p:nvPr>
            <p:ph type="sldNum" sz="quarter" idx="4"/>
          </p:nvPr>
        </p:nvSpPr>
        <p:spPr>
          <a:xfrm>
            <a:off x="6781800" y="6477000"/>
            <a:ext cx="2133600" cy="381000"/>
          </a:xfrm>
          <a:prstGeom prst="rect">
            <a:avLst/>
          </a:prstGeom>
        </p:spPr>
        <p:txBody>
          <a:bodyPr vert="horz" lIns="91440" tIns="45720" rIns="91440" bIns="45720" rtlCol="0" anchor="b" anchorCtr="0"/>
          <a:lstStyle>
            <a:lvl1pPr algn="r">
              <a:defRPr sz="1200" smtClean="0">
                <a:solidFill>
                  <a:schemeClr val="bg1"/>
                </a:solidFill>
                <a:latin typeface="Arial" pitchFamily="34" charset="0"/>
                <a:cs typeface="Arial" pitchFamily="34" charset="0"/>
              </a:defRPr>
            </a:lvl1pPr>
          </a:lstStyle>
          <a:p>
            <a:pPr>
              <a:defRPr/>
            </a:pPr>
            <a:fld id="{360C6F61-D3B2-4034-8A58-DF2345BF8AE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105" r:id="rId1"/>
    <p:sldLayoutId id="2147484102" r:id="rId2"/>
    <p:sldLayoutId id="2147484106" r:id="rId3"/>
    <p:sldLayoutId id="2147484107" r:id="rId4"/>
    <p:sldLayoutId id="2147484108" r:id="rId5"/>
    <p:sldLayoutId id="2147484109" r:id="rId6"/>
    <p:sldLayoutId id="2147484110" r:id="rId7"/>
    <p:sldLayoutId id="2147484103" r:id="rId8"/>
    <p:sldLayoutId id="2147484111" r:id="rId9"/>
    <p:sldLayoutId id="2147484112" r:id="rId10"/>
    <p:sldLayoutId id="2147484104" r:id="rId11"/>
    <p:sldLayoutId id="2147484113" r:id="rId12"/>
    <p:sldLayoutId id="2147484114" r:id="rId13"/>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left)">
                                      <p:cBhvr>
                                        <p:cTn id="14" dur="500"/>
                                        <p:tgtEl>
                                          <p:spTgt spid="3">
                                            <p:txEl>
                                              <p:pRg st="1" end="1"/>
                                            </p:txEl>
                                          </p:spTgt>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left)">
                                      <p:cBhvr>
                                        <p:cTn id="20" dur="500"/>
                                        <p:tgtEl>
                                          <p:spTgt spid="3">
                                            <p:txEl>
                                              <p:pRg st="3" end="3"/>
                                            </p:txEl>
                                          </p:spTgt>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2">
            <p:tnLst>
              <p:par>
                <p:cTn presetID="22" presetClass="entr" presetSubtype="8"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3">
            <p:tnLst>
              <p:par>
                <p:cTn presetID="22" presetClass="entr" presetSubtype="8"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4">
            <p:tnLst>
              <p:par>
                <p:cTn presetID="22" presetClass="entr" presetSubtype="8"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 lvl="5">
            <p:tnLst>
              <p:par>
                <p:cTn presetID="22" presetClass="entr" presetSubtype="8"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hf sldNum="0" hdr="0" dt="0"/>
  <p:txStyles>
    <p:titleStyle>
      <a:lvl1pPr algn="l" rtl="0" fontAlgn="base">
        <a:spcBef>
          <a:spcPct val="0"/>
        </a:spcBef>
        <a:spcAft>
          <a:spcPct val="0"/>
        </a:spcAft>
        <a:defRPr sz="3200" b="1" kern="1200">
          <a:solidFill>
            <a:schemeClr val="bg1"/>
          </a:solidFill>
          <a:latin typeface="Arial" pitchFamily="34" charset="0"/>
          <a:ea typeface="+mj-ea"/>
          <a:cs typeface="Arial" pitchFamily="34" charset="0"/>
        </a:defRPr>
      </a:lvl1pPr>
      <a:lvl2pPr algn="l" rtl="0" fontAlgn="base">
        <a:spcBef>
          <a:spcPct val="0"/>
        </a:spcBef>
        <a:spcAft>
          <a:spcPct val="0"/>
        </a:spcAft>
        <a:defRPr sz="3200" b="1">
          <a:solidFill>
            <a:schemeClr val="bg1"/>
          </a:solidFill>
          <a:latin typeface="Arial" charset="0"/>
          <a:cs typeface="Arial" charset="0"/>
        </a:defRPr>
      </a:lvl2pPr>
      <a:lvl3pPr algn="l" rtl="0" fontAlgn="base">
        <a:spcBef>
          <a:spcPct val="0"/>
        </a:spcBef>
        <a:spcAft>
          <a:spcPct val="0"/>
        </a:spcAft>
        <a:defRPr sz="3200" b="1">
          <a:solidFill>
            <a:schemeClr val="bg1"/>
          </a:solidFill>
          <a:latin typeface="Arial" charset="0"/>
          <a:cs typeface="Arial" charset="0"/>
        </a:defRPr>
      </a:lvl3pPr>
      <a:lvl4pPr algn="l" rtl="0" fontAlgn="base">
        <a:spcBef>
          <a:spcPct val="0"/>
        </a:spcBef>
        <a:spcAft>
          <a:spcPct val="0"/>
        </a:spcAft>
        <a:defRPr sz="3200" b="1">
          <a:solidFill>
            <a:schemeClr val="bg1"/>
          </a:solidFill>
          <a:latin typeface="Arial" charset="0"/>
          <a:cs typeface="Arial" charset="0"/>
        </a:defRPr>
      </a:lvl4pPr>
      <a:lvl5pPr algn="l" rtl="0" fontAlgn="base">
        <a:spcBef>
          <a:spcPct val="0"/>
        </a:spcBef>
        <a:spcAft>
          <a:spcPct val="0"/>
        </a:spcAft>
        <a:defRPr sz="3200" b="1">
          <a:solidFill>
            <a:schemeClr val="bg1"/>
          </a:solidFill>
          <a:latin typeface="Arial" charset="0"/>
          <a:cs typeface="Arial" charset="0"/>
        </a:defRPr>
      </a:lvl5pPr>
      <a:lvl6pPr marL="457200" algn="l" rtl="0" fontAlgn="base">
        <a:spcBef>
          <a:spcPct val="0"/>
        </a:spcBef>
        <a:spcAft>
          <a:spcPct val="0"/>
        </a:spcAft>
        <a:defRPr sz="3200" b="1">
          <a:solidFill>
            <a:schemeClr val="bg1"/>
          </a:solidFill>
          <a:latin typeface="Arial" charset="0"/>
          <a:cs typeface="Arial" charset="0"/>
        </a:defRPr>
      </a:lvl6pPr>
      <a:lvl7pPr marL="914400" algn="l" rtl="0" fontAlgn="base">
        <a:spcBef>
          <a:spcPct val="0"/>
        </a:spcBef>
        <a:spcAft>
          <a:spcPct val="0"/>
        </a:spcAft>
        <a:defRPr sz="3200" b="1">
          <a:solidFill>
            <a:schemeClr val="bg1"/>
          </a:solidFill>
          <a:latin typeface="Arial" charset="0"/>
          <a:cs typeface="Arial" charset="0"/>
        </a:defRPr>
      </a:lvl7pPr>
      <a:lvl8pPr marL="1371600" algn="l" rtl="0" fontAlgn="base">
        <a:spcBef>
          <a:spcPct val="0"/>
        </a:spcBef>
        <a:spcAft>
          <a:spcPct val="0"/>
        </a:spcAft>
        <a:defRPr sz="3200" b="1">
          <a:solidFill>
            <a:schemeClr val="bg1"/>
          </a:solidFill>
          <a:latin typeface="Arial" charset="0"/>
          <a:cs typeface="Arial" charset="0"/>
        </a:defRPr>
      </a:lvl8pPr>
      <a:lvl9pPr marL="1828800" algn="l" rtl="0" fontAlgn="base">
        <a:spcBef>
          <a:spcPct val="0"/>
        </a:spcBef>
        <a:spcAft>
          <a:spcPct val="0"/>
        </a:spcAft>
        <a:defRPr sz="3200" b="1">
          <a:solidFill>
            <a:schemeClr val="bg1"/>
          </a:solidFill>
          <a:latin typeface="Arial" charset="0"/>
          <a:cs typeface="Arial" charset="0"/>
        </a:defRPr>
      </a:lvl9pPr>
    </p:titleStyle>
    <p:bodyStyle>
      <a:lvl1pPr marL="342900" indent="-342900" algn="l" rtl="0" fontAlgn="base">
        <a:spcBef>
          <a:spcPct val="20000"/>
        </a:spcBef>
        <a:spcAft>
          <a:spcPct val="0"/>
        </a:spcAft>
        <a:buClr>
          <a:schemeClr val="accent1"/>
        </a:buClr>
        <a:buFont typeface="Arial" charset="0"/>
        <a:buChar char="•"/>
        <a:defRPr sz="2800" kern="1200">
          <a:solidFill>
            <a:schemeClr val="tx2"/>
          </a:solidFill>
          <a:latin typeface="Arial" pitchFamily="34" charset="0"/>
          <a:ea typeface="+mn-ea"/>
          <a:cs typeface="Arial" pitchFamily="34" charset="0"/>
        </a:defRPr>
      </a:lvl1pPr>
      <a:lvl2pPr marL="742950" indent="-285750" algn="l" rtl="0" fontAlgn="base">
        <a:spcBef>
          <a:spcPct val="20000"/>
        </a:spcBef>
        <a:spcAft>
          <a:spcPct val="0"/>
        </a:spcAft>
        <a:buClr>
          <a:schemeClr val="accent1"/>
        </a:buClr>
        <a:buFont typeface="Arial" charset="0"/>
        <a:buChar char="–"/>
        <a:defRPr sz="2400" kern="1200">
          <a:solidFill>
            <a:schemeClr val="tx2"/>
          </a:solidFill>
          <a:latin typeface="Arial" pitchFamily="34" charset="0"/>
          <a:ea typeface="+mn-ea"/>
          <a:cs typeface="Arial" pitchFamily="34" charset="0"/>
        </a:defRPr>
      </a:lvl2pPr>
      <a:lvl3pPr marL="1143000" indent="-228600" algn="l" rtl="0" fontAlgn="base">
        <a:spcBef>
          <a:spcPct val="20000"/>
        </a:spcBef>
        <a:spcAft>
          <a:spcPct val="0"/>
        </a:spcAft>
        <a:buClr>
          <a:schemeClr val="accent1"/>
        </a:buClr>
        <a:buFont typeface="Arial" charset="0"/>
        <a:buChar char="•"/>
        <a:defRPr sz="2000" kern="1200">
          <a:solidFill>
            <a:schemeClr val="tx2"/>
          </a:solidFill>
          <a:latin typeface="Arial" pitchFamily="34" charset="0"/>
          <a:ea typeface="+mn-ea"/>
          <a:cs typeface="Arial" pitchFamily="34" charset="0"/>
        </a:defRPr>
      </a:lvl3pPr>
      <a:lvl4pPr marL="1600200" indent="-228600" algn="l" rtl="0" fontAlgn="base">
        <a:spcBef>
          <a:spcPct val="20000"/>
        </a:spcBef>
        <a:spcAft>
          <a:spcPct val="0"/>
        </a:spcAft>
        <a:buClr>
          <a:schemeClr val="accent1"/>
        </a:buClr>
        <a:buFont typeface="Arial" charset="0"/>
        <a:buChar char="–"/>
        <a:defRPr kern="1200">
          <a:solidFill>
            <a:schemeClr val="tx2"/>
          </a:solidFill>
          <a:latin typeface="Arial" pitchFamily="34" charset="0"/>
          <a:ea typeface="+mn-ea"/>
          <a:cs typeface="Arial" pitchFamily="34" charset="0"/>
        </a:defRPr>
      </a:lvl4pPr>
      <a:lvl5pPr marL="2057400" indent="-228600" algn="l" rtl="0" fontAlgn="base">
        <a:spcBef>
          <a:spcPct val="20000"/>
        </a:spcBef>
        <a:spcAft>
          <a:spcPct val="0"/>
        </a:spcAft>
        <a:buClr>
          <a:schemeClr val="accent1"/>
        </a:buClr>
        <a:buFont typeface="Arial" charset="0"/>
        <a:buChar char="»"/>
        <a:defRPr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CCC5DAF-87E5-49F5-903F-B90EF21DC3E6}" type="datetimeFigureOut">
              <a:rPr lang="fr-FR">
                <a:solidFill>
                  <a:prstClr val="black">
                    <a:tint val="75000"/>
                  </a:prstClr>
                </a:solidFill>
                <a:cs typeface="+mn-cs"/>
              </a:rPr>
              <a:pPr>
                <a:defRPr/>
              </a:pPr>
              <a:t>14/08/2012</a:t>
            </a:fld>
            <a:endParaRPr lang="fr-CA">
              <a:solidFill>
                <a:prstClr val="black">
                  <a:tint val="75000"/>
                </a:prstClr>
              </a:solidFill>
              <a:cs typeface="+mn-cs"/>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fr-CA">
              <a:solidFill>
                <a:prstClr val="black">
                  <a:tint val="75000"/>
                </a:prstClr>
              </a:solidFill>
              <a:cs typeface="+mn-cs"/>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8298C9BD-93FD-4762-82A1-52C817A4AA67}" type="slidenum">
              <a:rPr lang="fr-CA">
                <a:solidFill>
                  <a:prstClr val="black">
                    <a:tint val="75000"/>
                  </a:prstClr>
                </a:solidFill>
                <a:cs typeface="+mn-cs"/>
              </a:rPr>
              <a:pPr>
                <a:defRPr/>
              </a:pPr>
              <a:t>‹#›</a:t>
            </a:fld>
            <a:endParaRPr lang="fr-CA">
              <a:solidFill>
                <a:prstClr val="black">
                  <a:tint val="75000"/>
                </a:prstClr>
              </a:solidFill>
              <a:cs typeface="+mn-cs"/>
            </a:endParaRPr>
          </a:p>
        </p:txBody>
      </p:sp>
    </p:spTree>
  </p:cSld>
  <p:clrMap bg1="lt1" tx1="dk1" bg2="lt2" tx2="dk2" accent1="accent1" accent2="accent2" accent3="accent3" accent4="accent4" accent5="accent5" accent6="accent6" hlink="hlink" folHlink="folHlink"/>
  <p:sldLayoutIdLst>
    <p:sldLayoutId id="2147484132" r:id="rId1"/>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CCC5DAF-87E5-49F5-903F-B90EF21DC3E6}" type="datetimeFigureOut">
              <a:rPr lang="fr-FR">
                <a:solidFill>
                  <a:prstClr val="black">
                    <a:tint val="75000"/>
                  </a:prstClr>
                </a:solidFill>
                <a:cs typeface="+mn-cs"/>
              </a:rPr>
              <a:pPr>
                <a:defRPr/>
              </a:pPr>
              <a:t>14/08/2012</a:t>
            </a:fld>
            <a:endParaRPr lang="fr-CA">
              <a:solidFill>
                <a:prstClr val="black">
                  <a:tint val="75000"/>
                </a:prstClr>
              </a:solidFill>
              <a:cs typeface="+mn-cs"/>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fr-CA">
              <a:solidFill>
                <a:prstClr val="black">
                  <a:tint val="75000"/>
                </a:prstClr>
              </a:solidFill>
              <a:cs typeface="+mn-cs"/>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8298C9BD-93FD-4762-82A1-52C817A4AA67}" type="slidenum">
              <a:rPr lang="fr-CA">
                <a:solidFill>
                  <a:prstClr val="black">
                    <a:tint val="75000"/>
                  </a:prstClr>
                </a:solidFill>
                <a:cs typeface="+mn-cs"/>
              </a:rPr>
              <a:pPr>
                <a:defRPr/>
              </a:pPr>
              <a:t>‹#›</a:t>
            </a:fld>
            <a:endParaRPr lang="fr-CA">
              <a:solidFill>
                <a:prstClr val="black">
                  <a:tint val="75000"/>
                </a:prstClr>
              </a:solidFill>
              <a:cs typeface="+mn-cs"/>
            </a:endParaRPr>
          </a:p>
        </p:txBody>
      </p:sp>
    </p:spTree>
  </p:cSld>
  <p:clrMap bg1="lt1" tx1="dk1" bg2="lt2" tx2="dk2" accent1="accent1" accent2="accent2" accent3="accent3" accent4="accent4" accent5="accent5" accent6="accent6" hlink="hlink" folHlink="folHlink"/>
  <p:sldLayoutIdLst>
    <p:sldLayoutId id="2147484134" r:id="rId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CCC5DAF-87E5-49F5-903F-B90EF21DC3E6}" type="datetimeFigureOut">
              <a:rPr lang="fr-FR">
                <a:solidFill>
                  <a:prstClr val="black">
                    <a:tint val="75000"/>
                  </a:prstClr>
                </a:solidFill>
                <a:cs typeface="+mn-cs"/>
              </a:rPr>
              <a:pPr>
                <a:defRPr/>
              </a:pPr>
              <a:t>14/08/2012</a:t>
            </a:fld>
            <a:endParaRPr lang="fr-CA">
              <a:solidFill>
                <a:prstClr val="black">
                  <a:tint val="75000"/>
                </a:prstClr>
              </a:solidFill>
              <a:cs typeface="+mn-cs"/>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fr-CA">
              <a:solidFill>
                <a:prstClr val="black">
                  <a:tint val="75000"/>
                </a:prstClr>
              </a:solidFill>
              <a:cs typeface="+mn-cs"/>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8298C9BD-93FD-4762-82A1-52C817A4AA67}" type="slidenum">
              <a:rPr lang="fr-CA">
                <a:solidFill>
                  <a:prstClr val="black">
                    <a:tint val="75000"/>
                  </a:prstClr>
                </a:solidFill>
                <a:cs typeface="+mn-cs"/>
              </a:rPr>
              <a:pPr>
                <a:defRPr/>
              </a:pPr>
              <a:t>‹#›</a:t>
            </a:fld>
            <a:endParaRPr lang="fr-CA">
              <a:solidFill>
                <a:prstClr val="black">
                  <a:tint val="75000"/>
                </a:prstClr>
              </a:solidFill>
              <a:cs typeface="+mn-cs"/>
            </a:endParaRPr>
          </a:p>
        </p:txBody>
      </p:sp>
    </p:spTree>
  </p:cSld>
  <p:clrMap bg1="lt1" tx1="dk1" bg2="lt2" tx2="dk2" accent1="accent1" accent2="accent2" accent3="accent3" accent4="accent4" accent5="accent5" accent6="accent6" hlink="hlink" folHlink="folHlink"/>
  <p:sldLayoutIdLst>
    <p:sldLayoutId id="2147484136" r:id="rId1"/>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CCC5DAF-87E5-49F5-903F-B90EF21DC3E6}" type="datetimeFigureOut">
              <a:rPr lang="fr-FR">
                <a:solidFill>
                  <a:prstClr val="black">
                    <a:tint val="75000"/>
                  </a:prstClr>
                </a:solidFill>
                <a:cs typeface="+mn-cs"/>
              </a:rPr>
              <a:pPr>
                <a:defRPr/>
              </a:pPr>
              <a:t>14/08/2012</a:t>
            </a:fld>
            <a:endParaRPr lang="fr-CA">
              <a:solidFill>
                <a:prstClr val="black">
                  <a:tint val="75000"/>
                </a:prstClr>
              </a:solidFill>
              <a:cs typeface="+mn-cs"/>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fr-CA">
              <a:solidFill>
                <a:prstClr val="black">
                  <a:tint val="75000"/>
                </a:prstClr>
              </a:solidFill>
              <a:cs typeface="+mn-cs"/>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8298C9BD-93FD-4762-82A1-52C817A4AA67}" type="slidenum">
              <a:rPr lang="fr-CA">
                <a:solidFill>
                  <a:prstClr val="black">
                    <a:tint val="75000"/>
                  </a:prstClr>
                </a:solidFill>
                <a:cs typeface="+mn-cs"/>
              </a:rPr>
              <a:pPr>
                <a:defRPr/>
              </a:pPr>
              <a:t>‹#›</a:t>
            </a:fld>
            <a:endParaRPr lang="fr-CA">
              <a:solidFill>
                <a:prstClr val="black">
                  <a:tint val="75000"/>
                </a:prstClr>
              </a:solidFill>
              <a:cs typeface="+mn-cs"/>
            </a:endParaRPr>
          </a:p>
        </p:txBody>
      </p:sp>
    </p:spTree>
  </p:cSld>
  <p:clrMap bg1="lt1" tx1="dk1" bg2="lt2" tx2="dk2" accent1="accent1" accent2="accent2" accent3="accent3" accent4="accent4" accent5="accent5" accent6="accent6" hlink="hlink" folHlink="folHlink"/>
  <p:sldLayoutIdLst>
    <p:sldLayoutId id="2147484138" r:id="rId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CCC5DAF-87E5-49F5-903F-B90EF21DC3E6}" type="datetimeFigureOut">
              <a:rPr lang="fr-FR">
                <a:solidFill>
                  <a:prstClr val="black">
                    <a:tint val="75000"/>
                  </a:prstClr>
                </a:solidFill>
                <a:cs typeface="+mn-cs"/>
              </a:rPr>
              <a:pPr>
                <a:defRPr/>
              </a:pPr>
              <a:t>14/08/2012</a:t>
            </a:fld>
            <a:endParaRPr lang="fr-CA">
              <a:solidFill>
                <a:prstClr val="black">
                  <a:tint val="75000"/>
                </a:prstClr>
              </a:solidFill>
              <a:cs typeface="+mn-cs"/>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fr-CA">
              <a:solidFill>
                <a:prstClr val="black">
                  <a:tint val="75000"/>
                </a:prstClr>
              </a:solidFill>
              <a:cs typeface="+mn-cs"/>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8298C9BD-93FD-4762-82A1-52C817A4AA67}" type="slidenum">
              <a:rPr lang="fr-CA">
                <a:solidFill>
                  <a:prstClr val="black">
                    <a:tint val="75000"/>
                  </a:prstClr>
                </a:solidFill>
                <a:cs typeface="+mn-cs"/>
              </a:rPr>
              <a:pPr>
                <a:defRPr/>
              </a:pPr>
              <a:t>‹#›</a:t>
            </a:fld>
            <a:endParaRPr lang="fr-CA">
              <a:solidFill>
                <a:prstClr val="black">
                  <a:tint val="75000"/>
                </a:prstClr>
              </a:solidFill>
              <a:cs typeface="+mn-cs"/>
            </a:endParaRPr>
          </a:p>
        </p:txBody>
      </p:sp>
    </p:spTree>
  </p:cSld>
  <p:clrMap bg1="lt1" tx1="dk1" bg2="lt2" tx2="dk2" accent1="accent1" accent2="accent2" accent3="accent3" accent4="accent4" accent5="accent5" accent6="accent6" hlink="hlink" folHlink="folHlink"/>
  <p:sldLayoutIdLst>
    <p:sldLayoutId id="2147484140" r:id="rId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CCC5DAF-87E5-49F5-903F-B90EF21DC3E6}" type="datetimeFigureOut">
              <a:rPr lang="fr-FR">
                <a:solidFill>
                  <a:prstClr val="black">
                    <a:tint val="75000"/>
                  </a:prstClr>
                </a:solidFill>
                <a:cs typeface="+mn-cs"/>
              </a:rPr>
              <a:pPr>
                <a:defRPr/>
              </a:pPr>
              <a:t>14/08/2012</a:t>
            </a:fld>
            <a:endParaRPr lang="fr-CA">
              <a:solidFill>
                <a:prstClr val="black">
                  <a:tint val="75000"/>
                </a:prstClr>
              </a:solidFill>
              <a:cs typeface="+mn-cs"/>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fr-CA">
              <a:solidFill>
                <a:prstClr val="black">
                  <a:tint val="75000"/>
                </a:prstClr>
              </a:solidFill>
              <a:cs typeface="+mn-cs"/>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8298C9BD-93FD-4762-82A1-52C817A4AA67}" type="slidenum">
              <a:rPr lang="fr-CA">
                <a:solidFill>
                  <a:prstClr val="black">
                    <a:tint val="75000"/>
                  </a:prstClr>
                </a:solidFill>
                <a:cs typeface="+mn-cs"/>
              </a:rPr>
              <a:pPr>
                <a:defRPr/>
              </a:pPr>
              <a:t>‹#›</a:t>
            </a:fld>
            <a:endParaRPr lang="fr-CA">
              <a:solidFill>
                <a:prstClr val="black">
                  <a:tint val="75000"/>
                </a:prstClr>
              </a:solidFill>
              <a:cs typeface="+mn-cs"/>
            </a:endParaRPr>
          </a:p>
        </p:txBody>
      </p:sp>
    </p:spTree>
  </p:cSld>
  <p:clrMap bg1="lt1" tx1="dk1" bg2="lt2" tx2="dk2" accent1="accent1" accent2="accent2" accent3="accent3" accent4="accent4" accent5="accent5" accent6="accent6" hlink="hlink" folHlink="folHlink"/>
  <p:sldLayoutIdLst>
    <p:sldLayoutId id="2147484142" r:id="rId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CCC5DAF-87E5-49F5-903F-B90EF21DC3E6}" type="datetimeFigureOut">
              <a:rPr lang="fr-FR">
                <a:solidFill>
                  <a:prstClr val="black">
                    <a:tint val="75000"/>
                  </a:prstClr>
                </a:solidFill>
                <a:cs typeface="+mn-cs"/>
              </a:rPr>
              <a:pPr>
                <a:defRPr/>
              </a:pPr>
              <a:t>14/08/2012</a:t>
            </a:fld>
            <a:endParaRPr lang="fr-CA">
              <a:solidFill>
                <a:prstClr val="black">
                  <a:tint val="75000"/>
                </a:prstClr>
              </a:solidFill>
              <a:cs typeface="+mn-cs"/>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fr-CA">
              <a:solidFill>
                <a:prstClr val="black">
                  <a:tint val="75000"/>
                </a:prstClr>
              </a:solidFill>
              <a:cs typeface="+mn-cs"/>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8298C9BD-93FD-4762-82A1-52C817A4AA67}" type="slidenum">
              <a:rPr lang="fr-CA">
                <a:solidFill>
                  <a:prstClr val="black">
                    <a:tint val="75000"/>
                  </a:prstClr>
                </a:solidFill>
                <a:cs typeface="+mn-cs"/>
              </a:rPr>
              <a:pPr>
                <a:defRPr/>
              </a:pPr>
              <a:t>‹#›</a:t>
            </a:fld>
            <a:endParaRPr lang="fr-CA">
              <a:solidFill>
                <a:prstClr val="black">
                  <a:tint val="75000"/>
                </a:prstClr>
              </a:solidFill>
              <a:cs typeface="+mn-cs"/>
            </a:endParaRPr>
          </a:p>
        </p:txBody>
      </p:sp>
    </p:spTree>
  </p:cSld>
  <p:clrMap bg1="lt1" tx1="dk1" bg2="lt2" tx2="dk2" accent1="accent1" accent2="accent2" accent3="accent3" accent4="accent4" accent5="accent5" accent6="accent6" hlink="hlink" folHlink="folHlink"/>
  <p:sldLayoutIdLst>
    <p:sldLayoutId id="2147484144" r:id="rId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CCC5DAF-87E5-49F5-903F-B90EF21DC3E6}" type="datetimeFigureOut">
              <a:rPr lang="fr-FR">
                <a:solidFill>
                  <a:prstClr val="black">
                    <a:tint val="75000"/>
                  </a:prstClr>
                </a:solidFill>
                <a:cs typeface="+mn-cs"/>
              </a:rPr>
              <a:pPr>
                <a:defRPr/>
              </a:pPr>
              <a:t>14/08/2012</a:t>
            </a:fld>
            <a:endParaRPr lang="fr-CA">
              <a:solidFill>
                <a:prstClr val="black">
                  <a:tint val="75000"/>
                </a:prstClr>
              </a:solidFill>
              <a:cs typeface="+mn-cs"/>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fr-CA">
              <a:solidFill>
                <a:prstClr val="black">
                  <a:tint val="75000"/>
                </a:prstClr>
              </a:solidFill>
              <a:cs typeface="+mn-cs"/>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8298C9BD-93FD-4762-82A1-52C817A4AA67}" type="slidenum">
              <a:rPr lang="fr-CA">
                <a:solidFill>
                  <a:prstClr val="black">
                    <a:tint val="75000"/>
                  </a:prstClr>
                </a:solidFill>
                <a:cs typeface="+mn-cs"/>
              </a:rPr>
              <a:pPr>
                <a:defRPr/>
              </a:pPr>
              <a:t>‹#›</a:t>
            </a:fld>
            <a:endParaRPr lang="fr-CA">
              <a:solidFill>
                <a:prstClr val="black">
                  <a:tint val="75000"/>
                </a:prstClr>
              </a:solidFill>
              <a:cs typeface="+mn-cs"/>
            </a:endParaRPr>
          </a:p>
        </p:txBody>
      </p:sp>
    </p:spTree>
  </p:cSld>
  <p:clrMap bg1="lt1" tx1="dk1" bg2="lt2" tx2="dk2" accent1="accent1" accent2="accent2" accent3="accent3" accent4="accent4" accent5="accent5" accent6="accent6" hlink="hlink" folHlink="folHlink"/>
  <p:sldLayoutIdLst>
    <p:sldLayoutId id="2147484146" r:id="rId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CCC5DAF-87E5-49F5-903F-B90EF21DC3E6}" type="datetimeFigureOut">
              <a:rPr lang="fr-FR">
                <a:solidFill>
                  <a:prstClr val="black">
                    <a:tint val="75000"/>
                  </a:prstClr>
                </a:solidFill>
                <a:cs typeface="+mn-cs"/>
              </a:rPr>
              <a:pPr>
                <a:defRPr/>
              </a:pPr>
              <a:t>14/08/2012</a:t>
            </a:fld>
            <a:endParaRPr lang="fr-CA">
              <a:solidFill>
                <a:prstClr val="black">
                  <a:tint val="75000"/>
                </a:prstClr>
              </a:solidFill>
              <a:cs typeface="+mn-cs"/>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fr-CA">
              <a:solidFill>
                <a:prstClr val="black">
                  <a:tint val="75000"/>
                </a:prstClr>
              </a:solidFill>
              <a:cs typeface="+mn-cs"/>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8298C9BD-93FD-4762-82A1-52C817A4AA67}" type="slidenum">
              <a:rPr lang="fr-CA">
                <a:solidFill>
                  <a:prstClr val="black">
                    <a:tint val="75000"/>
                  </a:prstClr>
                </a:solidFill>
                <a:cs typeface="+mn-cs"/>
              </a:rPr>
              <a:pPr>
                <a:defRPr/>
              </a:pPr>
              <a:t>‹#›</a:t>
            </a:fld>
            <a:endParaRPr lang="fr-CA">
              <a:solidFill>
                <a:prstClr val="black">
                  <a:tint val="75000"/>
                </a:prstClr>
              </a:solidFill>
              <a:cs typeface="+mn-cs"/>
            </a:endParaRPr>
          </a:p>
        </p:txBody>
      </p:sp>
    </p:spTree>
  </p:cSld>
  <p:clrMap bg1="lt1" tx1="dk1" bg2="lt2" tx2="dk2" accent1="accent1" accent2="accent2" accent3="accent3" accent4="accent4" accent5="accent5" accent6="accent6" hlink="hlink" folHlink="folHlink"/>
  <p:sldLayoutIdLst>
    <p:sldLayoutId id="2147484116" r:id="rId1"/>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CCC5DAF-87E5-49F5-903F-B90EF21DC3E6}" type="datetimeFigureOut">
              <a:rPr lang="fr-FR">
                <a:solidFill>
                  <a:prstClr val="black">
                    <a:tint val="75000"/>
                  </a:prstClr>
                </a:solidFill>
                <a:cs typeface="+mn-cs"/>
              </a:rPr>
              <a:pPr>
                <a:defRPr/>
              </a:pPr>
              <a:t>14/08/2012</a:t>
            </a:fld>
            <a:endParaRPr lang="fr-CA">
              <a:solidFill>
                <a:prstClr val="black">
                  <a:tint val="75000"/>
                </a:prstClr>
              </a:solidFill>
              <a:cs typeface="+mn-cs"/>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fr-CA">
              <a:solidFill>
                <a:prstClr val="black">
                  <a:tint val="75000"/>
                </a:prstClr>
              </a:solidFill>
              <a:cs typeface="+mn-cs"/>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8298C9BD-93FD-4762-82A1-52C817A4AA67}" type="slidenum">
              <a:rPr lang="fr-CA">
                <a:solidFill>
                  <a:prstClr val="black">
                    <a:tint val="75000"/>
                  </a:prstClr>
                </a:solidFill>
                <a:cs typeface="+mn-cs"/>
              </a:rPr>
              <a:pPr>
                <a:defRPr/>
              </a:pPr>
              <a:t>‹#›</a:t>
            </a:fld>
            <a:endParaRPr lang="fr-CA">
              <a:solidFill>
                <a:prstClr val="black">
                  <a:tint val="75000"/>
                </a:prstClr>
              </a:solidFill>
              <a:cs typeface="+mn-cs"/>
            </a:endParaRPr>
          </a:p>
        </p:txBody>
      </p:sp>
    </p:spTree>
  </p:cSld>
  <p:clrMap bg1="lt1" tx1="dk1" bg2="lt2" tx2="dk2" accent1="accent1" accent2="accent2" accent3="accent3" accent4="accent4" accent5="accent5" accent6="accent6" hlink="hlink" folHlink="folHlink"/>
  <p:sldLayoutIdLst>
    <p:sldLayoutId id="2147484118" r:id="rId1"/>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CCC5DAF-87E5-49F5-903F-B90EF21DC3E6}" type="datetimeFigureOut">
              <a:rPr lang="fr-FR">
                <a:solidFill>
                  <a:prstClr val="black">
                    <a:tint val="75000"/>
                  </a:prstClr>
                </a:solidFill>
                <a:cs typeface="+mn-cs"/>
              </a:rPr>
              <a:pPr>
                <a:defRPr/>
              </a:pPr>
              <a:t>14/08/2012</a:t>
            </a:fld>
            <a:endParaRPr lang="fr-CA">
              <a:solidFill>
                <a:prstClr val="black">
                  <a:tint val="75000"/>
                </a:prstClr>
              </a:solidFill>
              <a:cs typeface="+mn-cs"/>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fr-CA">
              <a:solidFill>
                <a:prstClr val="black">
                  <a:tint val="75000"/>
                </a:prstClr>
              </a:solidFill>
              <a:cs typeface="+mn-cs"/>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8298C9BD-93FD-4762-82A1-52C817A4AA67}" type="slidenum">
              <a:rPr lang="fr-CA">
                <a:solidFill>
                  <a:prstClr val="black">
                    <a:tint val="75000"/>
                  </a:prstClr>
                </a:solidFill>
                <a:cs typeface="+mn-cs"/>
              </a:rPr>
              <a:pPr>
                <a:defRPr/>
              </a:pPr>
              <a:t>‹#›</a:t>
            </a:fld>
            <a:endParaRPr lang="fr-CA">
              <a:solidFill>
                <a:prstClr val="black">
                  <a:tint val="75000"/>
                </a:prstClr>
              </a:solidFill>
              <a:cs typeface="+mn-cs"/>
            </a:endParaRPr>
          </a:p>
        </p:txBody>
      </p:sp>
    </p:spTree>
  </p:cSld>
  <p:clrMap bg1="lt1" tx1="dk1" bg2="lt2" tx2="dk2" accent1="accent1" accent2="accent2" accent3="accent3" accent4="accent4" accent5="accent5" accent6="accent6" hlink="hlink" folHlink="folHlink"/>
  <p:sldLayoutIdLst>
    <p:sldLayoutId id="2147484120" r:id="rId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CCC5DAF-87E5-49F5-903F-B90EF21DC3E6}" type="datetimeFigureOut">
              <a:rPr lang="fr-FR">
                <a:solidFill>
                  <a:prstClr val="black">
                    <a:tint val="75000"/>
                  </a:prstClr>
                </a:solidFill>
                <a:cs typeface="+mn-cs"/>
              </a:rPr>
              <a:pPr>
                <a:defRPr/>
              </a:pPr>
              <a:t>14/08/2012</a:t>
            </a:fld>
            <a:endParaRPr lang="fr-CA">
              <a:solidFill>
                <a:prstClr val="black">
                  <a:tint val="75000"/>
                </a:prstClr>
              </a:solidFill>
              <a:cs typeface="+mn-cs"/>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fr-CA">
              <a:solidFill>
                <a:prstClr val="black">
                  <a:tint val="75000"/>
                </a:prstClr>
              </a:solidFill>
              <a:cs typeface="+mn-cs"/>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8298C9BD-93FD-4762-82A1-52C817A4AA67}" type="slidenum">
              <a:rPr lang="fr-CA">
                <a:solidFill>
                  <a:prstClr val="black">
                    <a:tint val="75000"/>
                  </a:prstClr>
                </a:solidFill>
                <a:cs typeface="+mn-cs"/>
              </a:rPr>
              <a:pPr>
                <a:defRPr/>
              </a:pPr>
              <a:t>‹#›</a:t>
            </a:fld>
            <a:endParaRPr lang="fr-CA">
              <a:solidFill>
                <a:prstClr val="black">
                  <a:tint val="75000"/>
                </a:prstClr>
              </a:solidFill>
              <a:cs typeface="+mn-cs"/>
            </a:endParaRPr>
          </a:p>
        </p:txBody>
      </p:sp>
    </p:spTree>
  </p:cSld>
  <p:clrMap bg1="lt1" tx1="dk1" bg2="lt2" tx2="dk2" accent1="accent1" accent2="accent2" accent3="accent3" accent4="accent4" accent5="accent5" accent6="accent6" hlink="hlink" folHlink="folHlink"/>
  <p:sldLayoutIdLst>
    <p:sldLayoutId id="2147484122" r:id="rId1"/>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CCC5DAF-87E5-49F5-903F-B90EF21DC3E6}" type="datetimeFigureOut">
              <a:rPr lang="fr-FR">
                <a:solidFill>
                  <a:prstClr val="black">
                    <a:tint val="75000"/>
                  </a:prstClr>
                </a:solidFill>
                <a:cs typeface="+mn-cs"/>
              </a:rPr>
              <a:pPr>
                <a:defRPr/>
              </a:pPr>
              <a:t>14/08/2012</a:t>
            </a:fld>
            <a:endParaRPr lang="fr-CA">
              <a:solidFill>
                <a:prstClr val="black">
                  <a:tint val="75000"/>
                </a:prstClr>
              </a:solidFill>
              <a:cs typeface="+mn-cs"/>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fr-CA">
              <a:solidFill>
                <a:prstClr val="black">
                  <a:tint val="75000"/>
                </a:prstClr>
              </a:solidFill>
              <a:cs typeface="+mn-cs"/>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8298C9BD-93FD-4762-82A1-52C817A4AA67}" type="slidenum">
              <a:rPr lang="fr-CA">
                <a:solidFill>
                  <a:prstClr val="black">
                    <a:tint val="75000"/>
                  </a:prstClr>
                </a:solidFill>
                <a:cs typeface="+mn-cs"/>
              </a:rPr>
              <a:pPr>
                <a:defRPr/>
              </a:pPr>
              <a:t>‹#›</a:t>
            </a:fld>
            <a:endParaRPr lang="fr-CA">
              <a:solidFill>
                <a:prstClr val="black">
                  <a:tint val="75000"/>
                </a:prstClr>
              </a:solidFill>
              <a:cs typeface="+mn-cs"/>
            </a:endParaRPr>
          </a:p>
        </p:txBody>
      </p:sp>
    </p:spTree>
  </p:cSld>
  <p:clrMap bg1="lt1" tx1="dk1" bg2="lt2" tx2="dk2" accent1="accent1" accent2="accent2" accent3="accent3" accent4="accent4" accent5="accent5" accent6="accent6" hlink="hlink" folHlink="folHlink"/>
  <p:sldLayoutIdLst>
    <p:sldLayoutId id="2147484124" r:id="rId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CCC5DAF-87E5-49F5-903F-B90EF21DC3E6}" type="datetimeFigureOut">
              <a:rPr lang="fr-FR">
                <a:solidFill>
                  <a:prstClr val="black">
                    <a:tint val="75000"/>
                  </a:prstClr>
                </a:solidFill>
                <a:cs typeface="+mn-cs"/>
              </a:rPr>
              <a:pPr>
                <a:defRPr/>
              </a:pPr>
              <a:t>14/08/2012</a:t>
            </a:fld>
            <a:endParaRPr lang="fr-CA">
              <a:solidFill>
                <a:prstClr val="black">
                  <a:tint val="75000"/>
                </a:prstClr>
              </a:solidFill>
              <a:cs typeface="+mn-cs"/>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fr-CA">
              <a:solidFill>
                <a:prstClr val="black">
                  <a:tint val="75000"/>
                </a:prstClr>
              </a:solidFill>
              <a:cs typeface="+mn-cs"/>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8298C9BD-93FD-4762-82A1-52C817A4AA67}" type="slidenum">
              <a:rPr lang="fr-CA">
                <a:solidFill>
                  <a:prstClr val="black">
                    <a:tint val="75000"/>
                  </a:prstClr>
                </a:solidFill>
                <a:cs typeface="+mn-cs"/>
              </a:rPr>
              <a:pPr>
                <a:defRPr/>
              </a:pPr>
              <a:t>‹#›</a:t>
            </a:fld>
            <a:endParaRPr lang="fr-CA">
              <a:solidFill>
                <a:prstClr val="black">
                  <a:tint val="75000"/>
                </a:prstClr>
              </a:solidFill>
              <a:cs typeface="+mn-cs"/>
            </a:endParaRPr>
          </a:p>
        </p:txBody>
      </p:sp>
    </p:spTree>
  </p:cSld>
  <p:clrMap bg1="lt1" tx1="dk1" bg2="lt2" tx2="dk2" accent1="accent1" accent2="accent2" accent3="accent3" accent4="accent4" accent5="accent5" accent6="accent6" hlink="hlink" folHlink="folHlink"/>
  <p:sldLayoutIdLst>
    <p:sldLayoutId id="2147484126" r:id="rId1"/>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CCC5DAF-87E5-49F5-903F-B90EF21DC3E6}" type="datetimeFigureOut">
              <a:rPr lang="fr-FR">
                <a:solidFill>
                  <a:prstClr val="black">
                    <a:tint val="75000"/>
                  </a:prstClr>
                </a:solidFill>
                <a:cs typeface="+mn-cs"/>
              </a:rPr>
              <a:pPr>
                <a:defRPr/>
              </a:pPr>
              <a:t>14/08/2012</a:t>
            </a:fld>
            <a:endParaRPr lang="fr-CA">
              <a:solidFill>
                <a:prstClr val="black">
                  <a:tint val="75000"/>
                </a:prstClr>
              </a:solidFill>
              <a:cs typeface="+mn-cs"/>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fr-CA">
              <a:solidFill>
                <a:prstClr val="black">
                  <a:tint val="75000"/>
                </a:prstClr>
              </a:solidFill>
              <a:cs typeface="+mn-cs"/>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8298C9BD-93FD-4762-82A1-52C817A4AA67}" type="slidenum">
              <a:rPr lang="fr-CA">
                <a:solidFill>
                  <a:prstClr val="black">
                    <a:tint val="75000"/>
                  </a:prstClr>
                </a:solidFill>
                <a:cs typeface="+mn-cs"/>
              </a:rPr>
              <a:pPr>
                <a:defRPr/>
              </a:pPr>
              <a:t>‹#›</a:t>
            </a:fld>
            <a:endParaRPr lang="fr-CA">
              <a:solidFill>
                <a:prstClr val="black">
                  <a:tint val="75000"/>
                </a:prstClr>
              </a:solidFill>
              <a:cs typeface="+mn-cs"/>
            </a:endParaRPr>
          </a:p>
        </p:txBody>
      </p:sp>
    </p:spTree>
  </p:cSld>
  <p:clrMap bg1="lt1" tx1="dk1" bg2="lt2" tx2="dk2" accent1="accent1" accent2="accent2" accent3="accent3" accent4="accent4" accent5="accent5" accent6="accent6" hlink="hlink" folHlink="folHlink"/>
  <p:sldLayoutIdLst>
    <p:sldLayoutId id="2147484128" r:id="rId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CCC5DAF-87E5-49F5-903F-B90EF21DC3E6}" type="datetimeFigureOut">
              <a:rPr lang="fr-FR">
                <a:solidFill>
                  <a:prstClr val="black">
                    <a:tint val="75000"/>
                  </a:prstClr>
                </a:solidFill>
                <a:cs typeface="+mn-cs"/>
              </a:rPr>
              <a:pPr>
                <a:defRPr/>
              </a:pPr>
              <a:t>14/08/2012</a:t>
            </a:fld>
            <a:endParaRPr lang="fr-CA">
              <a:solidFill>
                <a:prstClr val="black">
                  <a:tint val="75000"/>
                </a:prstClr>
              </a:solidFill>
              <a:cs typeface="+mn-cs"/>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fr-CA">
              <a:solidFill>
                <a:prstClr val="black">
                  <a:tint val="75000"/>
                </a:prstClr>
              </a:solidFill>
              <a:cs typeface="+mn-cs"/>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8298C9BD-93FD-4762-82A1-52C817A4AA67}" type="slidenum">
              <a:rPr lang="fr-CA">
                <a:solidFill>
                  <a:prstClr val="black">
                    <a:tint val="75000"/>
                  </a:prstClr>
                </a:solidFill>
                <a:cs typeface="+mn-cs"/>
              </a:rPr>
              <a:pPr>
                <a:defRPr/>
              </a:pPr>
              <a:t>‹#›</a:t>
            </a:fld>
            <a:endParaRPr lang="fr-CA">
              <a:solidFill>
                <a:prstClr val="black">
                  <a:tint val="75000"/>
                </a:prstClr>
              </a:solidFill>
              <a:cs typeface="+mn-cs"/>
            </a:endParaRPr>
          </a:p>
        </p:txBody>
      </p:sp>
    </p:spTree>
  </p:cSld>
  <p:clrMap bg1="lt1" tx1="dk1" bg2="lt2" tx2="dk2" accent1="accent1" accent2="accent2" accent3="accent3" accent4="accent4" accent5="accent5" accent6="accent6" hlink="hlink" folHlink="folHlink"/>
  <p:sldLayoutIdLst>
    <p:sldLayoutId id="2147484130" r:id="rId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hyperlink" Target="http://www.articulate.com/community/showcase.ph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jpeg"/><Relationship Id="rId1" Type="http://schemas.openxmlformats.org/officeDocument/2006/relationships/slideLayout" Target="../slideLayouts/slideLayout15.xml"/><Relationship Id="rId4" Type="http://schemas.openxmlformats.org/officeDocument/2006/relationships/image" Target="../media/image12.emf"/></Relationships>
</file>

<file path=ppt/slides/_rels/slide1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jpeg"/><Relationship Id="rId1" Type="http://schemas.openxmlformats.org/officeDocument/2006/relationships/slideLayout" Target="../slideLayouts/slideLayout16.xml"/><Relationship Id="rId4" Type="http://schemas.openxmlformats.org/officeDocument/2006/relationships/image" Target="../media/image13.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jpeg"/><Relationship Id="rId1" Type="http://schemas.openxmlformats.org/officeDocument/2006/relationships/slideLayout" Target="../slideLayouts/slideLayout17.xml"/><Relationship Id="rId4" Type="http://schemas.openxmlformats.org/officeDocument/2006/relationships/image" Target="../media/image12.emf"/></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9.xml"/><Relationship Id="rId5" Type="http://schemas.openxmlformats.org/officeDocument/2006/relationships/image" Target="../media/image17.jpeg"/><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4.jpeg"/><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0.jpeg"/><Relationship Id="rId1" Type="http://schemas.openxmlformats.org/officeDocument/2006/relationships/slideLayout" Target="../slideLayouts/slideLayout21.xml"/><Relationship Id="rId4" Type="http://schemas.openxmlformats.org/officeDocument/2006/relationships/image" Target="../media/image20.emf"/></Relationships>
</file>

<file path=ppt/slides/_rels/slide2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0.jpeg"/><Relationship Id="rId1" Type="http://schemas.openxmlformats.org/officeDocument/2006/relationships/slideLayout" Target="../slideLayouts/slideLayout22.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emf"/></Relationships>
</file>

<file path=ppt/slides/_rels/slide26.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0.jpeg"/><Relationship Id="rId1" Type="http://schemas.openxmlformats.org/officeDocument/2006/relationships/slideLayout" Target="../slideLayouts/slideLayout23.xml"/><Relationship Id="rId4" Type="http://schemas.openxmlformats.org/officeDocument/2006/relationships/image" Target="../media/image24.jpg"/></Relationships>
</file>

<file path=ppt/slides/_rels/slide27.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0.jpeg"/><Relationship Id="rId1" Type="http://schemas.openxmlformats.org/officeDocument/2006/relationships/slideLayout" Target="../slideLayouts/slideLayout24.xml"/><Relationship Id="rId4" Type="http://schemas.openxmlformats.org/officeDocument/2006/relationships/image" Target="../media/image25.jpg"/></Relationships>
</file>

<file path=ppt/slides/_rels/slide28.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image" Target="../media/image23.emf"/><Relationship Id="rId7" Type="http://schemas.openxmlformats.org/officeDocument/2006/relationships/image" Target="../media/image29.emf"/><Relationship Id="rId12" Type="http://schemas.openxmlformats.org/officeDocument/2006/relationships/image" Target="../media/image12.emf"/><Relationship Id="rId2" Type="http://schemas.openxmlformats.org/officeDocument/2006/relationships/image" Target="../media/image10.jpeg"/><Relationship Id="rId1" Type="http://schemas.openxmlformats.org/officeDocument/2006/relationships/slideLayout" Target="../slideLayouts/slideLayout25.xml"/><Relationship Id="rId6" Type="http://schemas.openxmlformats.org/officeDocument/2006/relationships/image" Target="../media/image28.emf"/><Relationship Id="rId11" Type="http://schemas.openxmlformats.org/officeDocument/2006/relationships/image" Target="../media/image11.emf"/><Relationship Id="rId5" Type="http://schemas.openxmlformats.org/officeDocument/2006/relationships/image" Target="../media/image27.emf"/><Relationship Id="rId10" Type="http://schemas.openxmlformats.org/officeDocument/2006/relationships/image" Target="../media/image32.emf"/><Relationship Id="rId4" Type="http://schemas.openxmlformats.org/officeDocument/2006/relationships/image" Target="../media/image26.emf"/><Relationship Id="rId9" Type="http://schemas.openxmlformats.org/officeDocument/2006/relationships/image" Target="../media/image31.emf"/></Relationships>
</file>

<file path=ppt/slides/_rels/slide2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10.jpeg"/><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10.jpeg"/><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0.jpeg"/><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0.jpeg"/><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hyperlink" Target="http://www.facebook.com/zooburst" TargetMode="Externa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hyperlink" Target="http://storybird.com/books/all-about-digital-storytelling-tools/" TargetMode="External"/><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ctrTitle"/>
          </p:nvPr>
        </p:nvSpPr>
        <p:spPr>
          <a:xfrm>
            <a:off x="685800" y="2286000"/>
            <a:ext cx="7772400" cy="1143000"/>
          </a:xfrm>
        </p:spPr>
        <p:txBody>
          <a:bodyPr rtlCol="0">
            <a:normAutofit fontScale="90000"/>
          </a:bodyPr>
          <a:lstStyle/>
          <a:p>
            <a:pPr algn="l" fontAlgn="auto">
              <a:spcAft>
                <a:spcPts val="0"/>
              </a:spcAft>
              <a:defRPr/>
            </a:pPr>
            <a:r>
              <a:rPr lang="en-US" dirty="0" smtClean="0"/>
              <a:t>Digital Storytelling</a:t>
            </a:r>
            <a:r>
              <a:rPr lang="en-US" dirty="0"/>
              <a:t>: </a:t>
            </a:r>
            <a:r>
              <a:rPr lang="en-US" dirty="0" smtClean="0"/>
              <a:t/>
            </a:r>
            <a:br>
              <a:rPr lang="en-US" dirty="0" smtClean="0"/>
            </a:br>
            <a:r>
              <a:rPr lang="en-US" dirty="0" smtClean="0"/>
              <a:t>A </a:t>
            </a:r>
            <a:r>
              <a:rPr lang="en-US" dirty="0"/>
              <a:t>Tool for </a:t>
            </a:r>
            <a:br>
              <a:rPr lang="en-US" dirty="0"/>
            </a:br>
            <a:r>
              <a:rPr lang="en-US" dirty="0"/>
              <a:t>Student Engagement</a:t>
            </a:r>
            <a:r>
              <a:rPr lang="en-US" dirty="0">
                <a:latin typeface="Arial" charset="0"/>
                <a:cs typeface="Arial" charset="0"/>
              </a:rPr>
              <a:t/>
            </a:r>
            <a:br>
              <a:rPr lang="en-US" dirty="0">
                <a:latin typeface="Arial" charset="0"/>
                <a:cs typeface="Arial" charset="0"/>
              </a:rPr>
            </a:br>
            <a:endParaRPr lang="en-US" dirty="0" smtClean="0"/>
          </a:p>
        </p:txBody>
      </p:sp>
      <p:sp>
        <p:nvSpPr>
          <p:cNvPr id="12291" name="Rectangle 4"/>
          <p:cNvSpPr>
            <a:spLocks noGrp="1" noChangeArrowheads="1"/>
          </p:cNvSpPr>
          <p:nvPr>
            <p:ph type="subTitle" idx="1"/>
          </p:nvPr>
        </p:nvSpPr>
        <p:spPr>
          <a:xfrm>
            <a:off x="228600" y="4724400"/>
            <a:ext cx="5486400" cy="2133600"/>
          </a:xfrm>
        </p:spPr>
        <p:txBody>
          <a:bodyPr/>
          <a:lstStyle/>
          <a:p>
            <a:r>
              <a:rPr lang="en-US" dirty="0" smtClean="0">
                <a:latin typeface="Arial" charset="0"/>
                <a:cs typeface="Arial" charset="0"/>
              </a:rPr>
              <a:t>Jonathan Bacon, Larry Carver, Tracy Newman, Julie </a:t>
            </a:r>
            <a:r>
              <a:rPr lang="en-US" dirty="0" err="1" smtClean="0">
                <a:latin typeface="Arial" charset="0"/>
                <a:cs typeface="Arial" charset="0"/>
              </a:rPr>
              <a:t>Rorabaugh</a:t>
            </a:r>
            <a:r>
              <a:rPr lang="en-US" dirty="0" smtClean="0">
                <a:latin typeface="Arial" charset="0"/>
                <a:cs typeface="Arial" charset="0"/>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Applicable to Your Course?</a:t>
            </a:r>
            <a:endParaRPr lang="en-US" dirty="0"/>
          </a:p>
        </p:txBody>
      </p:sp>
      <p:sp>
        <p:nvSpPr>
          <p:cNvPr id="3" name="Content Placeholder 2"/>
          <p:cNvSpPr>
            <a:spLocks noGrp="1"/>
          </p:cNvSpPr>
          <p:nvPr>
            <p:ph sz="half" idx="1"/>
          </p:nvPr>
        </p:nvSpPr>
        <p:spPr/>
        <p:txBody>
          <a:bodyPr>
            <a:normAutofit/>
          </a:bodyPr>
          <a:lstStyle/>
          <a:p>
            <a:r>
              <a:rPr lang="en-US" dirty="0" smtClean="0">
                <a:solidFill>
                  <a:schemeClr val="tx1"/>
                </a:solidFill>
              </a:rPr>
              <a:t>Art</a:t>
            </a:r>
          </a:p>
          <a:p>
            <a:r>
              <a:rPr lang="en-US" dirty="0" smtClean="0">
                <a:solidFill>
                  <a:schemeClr val="tx1"/>
                </a:solidFill>
              </a:rPr>
              <a:t>Educational Technology</a:t>
            </a:r>
          </a:p>
          <a:p>
            <a:r>
              <a:rPr lang="en-US" dirty="0" smtClean="0">
                <a:solidFill>
                  <a:schemeClr val="tx1"/>
                </a:solidFill>
              </a:rPr>
              <a:t>ESL</a:t>
            </a:r>
          </a:p>
          <a:p>
            <a:r>
              <a:rPr lang="en-US" dirty="0" smtClean="0">
                <a:solidFill>
                  <a:schemeClr val="tx1"/>
                </a:solidFill>
              </a:rPr>
              <a:t>Health/Medical</a:t>
            </a:r>
          </a:p>
          <a:p>
            <a:r>
              <a:rPr lang="en-US" dirty="0" smtClean="0">
                <a:solidFill>
                  <a:schemeClr val="tx1"/>
                </a:solidFill>
              </a:rPr>
              <a:t>History</a:t>
            </a:r>
          </a:p>
          <a:p>
            <a:r>
              <a:rPr lang="en-US" dirty="0">
                <a:solidFill>
                  <a:schemeClr val="tx1"/>
                </a:solidFill>
              </a:rPr>
              <a:t>Human </a:t>
            </a:r>
            <a:r>
              <a:rPr lang="en-US" dirty="0" smtClean="0">
                <a:solidFill>
                  <a:schemeClr val="tx1"/>
                </a:solidFill>
              </a:rPr>
              <a:t>Creativity (Engines of Ingenuity) </a:t>
            </a:r>
          </a:p>
          <a:p>
            <a:r>
              <a:rPr lang="en-US" dirty="0" smtClean="0">
                <a:solidFill>
                  <a:schemeClr val="tx1"/>
                </a:solidFill>
              </a:rPr>
              <a:t>Journalism</a:t>
            </a:r>
          </a:p>
          <a:p>
            <a:r>
              <a:rPr lang="en-US" dirty="0" smtClean="0">
                <a:solidFill>
                  <a:schemeClr val="tx1"/>
                </a:solidFill>
              </a:rPr>
              <a:t>Language Arts</a:t>
            </a:r>
          </a:p>
          <a:p>
            <a:endParaRPr lang="en-US" dirty="0" smtClean="0">
              <a:solidFill>
                <a:schemeClr val="tx1"/>
              </a:solidFill>
            </a:endParaRPr>
          </a:p>
          <a:p>
            <a:endParaRPr lang="en-US" dirty="0" smtClean="0">
              <a:solidFill>
                <a:schemeClr val="tx1"/>
              </a:solidFill>
            </a:endParaRPr>
          </a:p>
          <a:p>
            <a:endParaRPr lang="en-US" dirty="0"/>
          </a:p>
        </p:txBody>
      </p:sp>
      <p:sp>
        <p:nvSpPr>
          <p:cNvPr id="4" name="Content Placeholder 3"/>
          <p:cNvSpPr>
            <a:spLocks noGrp="1"/>
          </p:cNvSpPr>
          <p:nvPr>
            <p:ph sz="half" idx="2"/>
          </p:nvPr>
        </p:nvSpPr>
        <p:spPr/>
        <p:txBody>
          <a:bodyPr>
            <a:normAutofit/>
          </a:bodyPr>
          <a:lstStyle/>
          <a:p>
            <a:r>
              <a:rPr lang="en-US" dirty="0">
                <a:solidFill>
                  <a:schemeClr val="tx1"/>
                </a:solidFill>
              </a:rPr>
              <a:t>Math </a:t>
            </a:r>
            <a:endParaRPr lang="en-US" dirty="0" smtClean="0">
              <a:solidFill>
                <a:schemeClr val="tx1"/>
              </a:solidFill>
            </a:endParaRPr>
          </a:p>
          <a:p>
            <a:r>
              <a:rPr lang="en-US" dirty="0" smtClean="0">
                <a:solidFill>
                  <a:schemeClr val="tx1"/>
                </a:solidFill>
              </a:rPr>
              <a:t>Music</a:t>
            </a:r>
            <a:endParaRPr lang="en-US" dirty="0">
              <a:solidFill>
                <a:schemeClr val="tx1"/>
              </a:solidFill>
            </a:endParaRPr>
          </a:p>
          <a:p>
            <a:r>
              <a:rPr lang="en-US" dirty="0">
                <a:solidFill>
                  <a:schemeClr val="tx1"/>
                </a:solidFill>
              </a:rPr>
              <a:t>Personal Reflections </a:t>
            </a:r>
            <a:endParaRPr lang="en-US" dirty="0" smtClean="0">
              <a:solidFill>
                <a:schemeClr val="tx1"/>
              </a:solidFill>
            </a:endParaRPr>
          </a:p>
          <a:p>
            <a:r>
              <a:rPr lang="en-US" dirty="0" smtClean="0">
                <a:solidFill>
                  <a:schemeClr val="tx1"/>
                </a:solidFill>
              </a:rPr>
              <a:t>Pop </a:t>
            </a:r>
            <a:r>
              <a:rPr lang="en-US" dirty="0">
                <a:solidFill>
                  <a:schemeClr val="tx1"/>
                </a:solidFill>
              </a:rPr>
              <a:t>Culture</a:t>
            </a:r>
          </a:p>
          <a:p>
            <a:r>
              <a:rPr lang="en-US" dirty="0">
                <a:solidFill>
                  <a:schemeClr val="tx1"/>
                </a:solidFill>
              </a:rPr>
              <a:t>Religion </a:t>
            </a:r>
            <a:endParaRPr lang="en-US" dirty="0" smtClean="0">
              <a:solidFill>
                <a:schemeClr val="tx1"/>
              </a:solidFill>
            </a:endParaRPr>
          </a:p>
          <a:p>
            <a:r>
              <a:rPr lang="en-US" dirty="0" smtClean="0">
                <a:solidFill>
                  <a:schemeClr val="tx1"/>
                </a:solidFill>
              </a:rPr>
              <a:t>Scientific Research</a:t>
            </a:r>
          </a:p>
          <a:p>
            <a:r>
              <a:rPr lang="en-US" dirty="0">
                <a:solidFill>
                  <a:schemeClr val="tx1"/>
                </a:solidFill>
              </a:rPr>
              <a:t>Social </a:t>
            </a:r>
            <a:r>
              <a:rPr lang="en-US" dirty="0" smtClean="0">
                <a:solidFill>
                  <a:schemeClr val="tx1"/>
                </a:solidFill>
              </a:rPr>
              <a:t>Issues</a:t>
            </a:r>
          </a:p>
          <a:p>
            <a:r>
              <a:rPr lang="en-US" dirty="0" smtClean="0">
                <a:solidFill>
                  <a:schemeClr val="tx1"/>
                </a:solidFill>
              </a:rPr>
              <a:t>Social Studies</a:t>
            </a:r>
          </a:p>
          <a:p>
            <a:r>
              <a:rPr lang="en-US" dirty="0" smtClean="0">
                <a:solidFill>
                  <a:schemeClr val="tx1"/>
                </a:solidFill>
              </a:rPr>
              <a:t>Social </a:t>
            </a:r>
            <a:r>
              <a:rPr lang="en-US" dirty="0">
                <a:solidFill>
                  <a:schemeClr val="tx1"/>
                </a:solidFill>
              </a:rPr>
              <a:t>Work </a:t>
            </a:r>
            <a:endParaRPr lang="en-US" dirty="0" smtClean="0">
              <a:solidFill>
                <a:schemeClr val="tx1"/>
              </a:solidFill>
            </a:endParaRPr>
          </a:p>
          <a:p>
            <a:endParaRPr lang="en-US" dirty="0" smtClean="0">
              <a:solidFill>
                <a:schemeClr val="tx1"/>
              </a:solidFill>
            </a:endParaRPr>
          </a:p>
          <a:p>
            <a:endParaRPr lang="en-US" dirty="0"/>
          </a:p>
        </p:txBody>
      </p:sp>
    </p:spTree>
    <p:extLst>
      <p:ext uri="{BB962C8B-B14F-4D97-AF65-F5344CB8AC3E}">
        <p14:creationId xmlns:p14="http://schemas.microsoft.com/office/powerpoint/2010/main" val="4156606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8800" y="3505200"/>
            <a:ext cx="2543530" cy="1743318"/>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 y="1389745"/>
            <a:ext cx="2767282" cy="2575963"/>
          </a:xfrm>
          <a:prstGeom prst="rect">
            <a:avLst/>
          </a:prstGeom>
        </p:spPr>
      </p:pic>
      <p:sp>
        <p:nvSpPr>
          <p:cNvPr id="10" name="TextBox 9"/>
          <p:cNvSpPr txBox="1"/>
          <p:nvPr/>
        </p:nvSpPr>
        <p:spPr>
          <a:xfrm>
            <a:off x="3581400" y="2133600"/>
            <a:ext cx="5086777" cy="584775"/>
          </a:xfrm>
          <a:prstGeom prst="rect">
            <a:avLst/>
          </a:prstGeom>
          <a:noFill/>
        </p:spPr>
        <p:txBody>
          <a:bodyPr wrap="none" rtlCol="0">
            <a:spAutoFit/>
          </a:bodyPr>
          <a:lstStyle/>
          <a:p>
            <a:r>
              <a:rPr lang="en-US" sz="3200" dirty="0" smtClean="0">
                <a:latin typeface="Calibri" pitchFamily="34" charset="0"/>
                <a:cs typeface="Calibri" pitchFamily="34" charset="0"/>
              </a:rPr>
              <a:t>Digitalstorytelling.coe.uh.edu</a:t>
            </a:r>
            <a:endParaRPr lang="en-US" sz="3200" dirty="0">
              <a:latin typeface="Calibri" pitchFamily="34" charset="0"/>
              <a:cs typeface="Calibri" pitchFamily="34" charset="0"/>
            </a:endParaRPr>
          </a:p>
        </p:txBody>
      </p:sp>
      <p:sp>
        <p:nvSpPr>
          <p:cNvPr id="11" name="TextBox 10"/>
          <p:cNvSpPr txBox="1"/>
          <p:nvPr/>
        </p:nvSpPr>
        <p:spPr>
          <a:xfrm>
            <a:off x="2910040" y="4419600"/>
            <a:ext cx="2728760" cy="584775"/>
          </a:xfrm>
          <a:prstGeom prst="rect">
            <a:avLst/>
          </a:prstGeom>
          <a:noFill/>
        </p:spPr>
        <p:txBody>
          <a:bodyPr wrap="none" rtlCol="0">
            <a:spAutoFit/>
          </a:bodyPr>
          <a:lstStyle/>
          <a:p>
            <a:r>
              <a:rPr lang="en-US" sz="3200" dirty="0">
                <a:latin typeface="Calibri" pitchFamily="34" charset="0"/>
                <a:cs typeface="Calibri" pitchFamily="34" charset="0"/>
              </a:rPr>
              <a:t>S</a:t>
            </a:r>
            <a:r>
              <a:rPr lang="en-US" sz="3200" dirty="0" smtClean="0">
                <a:latin typeface="Calibri" pitchFamily="34" charset="0"/>
                <a:cs typeface="Calibri" pitchFamily="34" charset="0"/>
              </a:rPr>
              <a:t>torycenter.org</a:t>
            </a:r>
            <a:endParaRPr lang="en-US" sz="3200" dirty="0">
              <a:latin typeface="Calibri" pitchFamily="34" charset="0"/>
              <a:cs typeface="Calibri" pitchFamily="34" charset="0"/>
            </a:endParaRPr>
          </a:p>
        </p:txBody>
      </p:sp>
    </p:spTree>
    <p:extLst>
      <p:ext uri="{BB962C8B-B14F-4D97-AF65-F5344CB8AC3E}">
        <p14:creationId xmlns:p14="http://schemas.microsoft.com/office/powerpoint/2010/main" val="556412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Examples of Digital Storytelling</a:t>
            </a:r>
            <a:endParaRPr lang="en-US" dirty="0"/>
          </a:p>
        </p:txBody>
      </p:sp>
      <p:sp>
        <p:nvSpPr>
          <p:cNvPr id="7" name="Content Placeholder 6"/>
          <p:cNvSpPr>
            <a:spLocks noGrp="1"/>
          </p:cNvSpPr>
          <p:nvPr>
            <p:ph idx="1"/>
          </p:nvPr>
        </p:nvSpPr>
        <p:spPr/>
        <p:txBody>
          <a:bodyPr/>
          <a:lstStyle/>
          <a:p>
            <a:pPr lvl="0"/>
            <a:r>
              <a:rPr lang="en-US" dirty="0">
                <a:solidFill>
                  <a:schemeClr val="tx1"/>
                </a:solidFill>
              </a:rPr>
              <a:t>Brad Paisley’s </a:t>
            </a:r>
            <a:r>
              <a:rPr lang="en-US" dirty="0" smtClean="0">
                <a:solidFill>
                  <a:schemeClr val="tx1"/>
                </a:solidFill>
              </a:rPr>
              <a:t>“</a:t>
            </a:r>
            <a:r>
              <a:rPr lang="en-US" dirty="0">
                <a:solidFill>
                  <a:schemeClr val="tx1"/>
                </a:solidFill>
              </a:rPr>
              <a:t>Welcome to the Future” </a:t>
            </a:r>
            <a:r>
              <a:rPr lang="en-US" dirty="0" smtClean="0">
                <a:solidFill>
                  <a:schemeClr val="tx1"/>
                </a:solidFill>
              </a:rPr>
              <a:t> </a:t>
            </a:r>
            <a:endParaRPr lang="en-US" dirty="0">
              <a:solidFill>
                <a:schemeClr val="tx1"/>
              </a:solidFill>
            </a:endParaRPr>
          </a:p>
          <a:p>
            <a:pPr lvl="0"/>
            <a:r>
              <a:rPr lang="en-US" dirty="0" smtClean="0">
                <a:solidFill>
                  <a:schemeClr val="tx1"/>
                </a:solidFill>
              </a:rPr>
              <a:t>Silence </a:t>
            </a:r>
            <a:r>
              <a:rPr lang="en-US" dirty="0">
                <a:solidFill>
                  <a:schemeClr val="tx1"/>
                </a:solidFill>
              </a:rPr>
              <a:t>Speaks </a:t>
            </a:r>
            <a:r>
              <a:rPr lang="en-US" dirty="0" smtClean="0">
                <a:solidFill>
                  <a:schemeClr val="tx1"/>
                </a:solidFill>
              </a:rPr>
              <a:t>Project</a:t>
            </a:r>
            <a:endParaRPr lang="en-US" dirty="0">
              <a:solidFill>
                <a:schemeClr val="tx1"/>
              </a:solidFill>
            </a:endParaRPr>
          </a:p>
          <a:p>
            <a:pPr lvl="0"/>
            <a:r>
              <a:rPr lang="en-US" dirty="0">
                <a:solidFill>
                  <a:schemeClr val="tx1"/>
                </a:solidFill>
              </a:rPr>
              <a:t>Men as Partners </a:t>
            </a:r>
            <a:r>
              <a:rPr lang="en-US" dirty="0" smtClean="0">
                <a:solidFill>
                  <a:schemeClr val="tx1"/>
                </a:solidFill>
              </a:rPr>
              <a:t>Project</a:t>
            </a:r>
            <a:endParaRPr lang="en-US" dirty="0">
              <a:solidFill>
                <a:schemeClr val="tx1"/>
              </a:solidFill>
            </a:endParaRPr>
          </a:p>
          <a:p>
            <a:pPr lvl="0"/>
            <a:r>
              <a:rPr lang="en-US" dirty="0" smtClean="0">
                <a:solidFill>
                  <a:schemeClr val="tx1"/>
                </a:solidFill>
              </a:rPr>
              <a:t>Curiosity </a:t>
            </a:r>
            <a:r>
              <a:rPr lang="en-US" dirty="0">
                <a:solidFill>
                  <a:schemeClr val="tx1"/>
                </a:solidFill>
              </a:rPr>
              <a:t>Creative channel on </a:t>
            </a:r>
            <a:r>
              <a:rPr lang="en-US" dirty="0" err="1" smtClean="0">
                <a:solidFill>
                  <a:schemeClr val="tx1"/>
                </a:solidFill>
              </a:rPr>
              <a:t>Vimeo</a:t>
            </a:r>
            <a:r>
              <a:rPr lang="en-US" dirty="0" smtClean="0">
                <a:solidFill>
                  <a:schemeClr val="tx1"/>
                </a:solidFill>
              </a:rPr>
              <a:t> (“Cheese Sandwich”)</a:t>
            </a:r>
            <a:endParaRPr lang="en-US" dirty="0">
              <a:solidFill>
                <a:schemeClr val="tx1"/>
              </a:solidFill>
            </a:endParaRPr>
          </a:p>
          <a:p>
            <a:pPr lvl="0"/>
            <a:r>
              <a:rPr lang="en-US" dirty="0" smtClean="0">
                <a:solidFill>
                  <a:schemeClr val="tx1"/>
                </a:solidFill>
              </a:rPr>
              <a:t>Storiesforchange.net (“</a:t>
            </a:r>
            <a:r>
              <a:rPr lang="en-US" dirty="0">
                <a:solidFill>
                  <a:schemeClr val="tx1"/>
                </a:solidFill>
              </a:rPr>
              <a:t>The </a:t>
            </a:r>
            <a:r>
              <a:rPr lang="en-US" dirty="0" smtClean="0">
                <a:solidFill>
                  <a:schemeClr val="tx1"/>
                </a:solidFill>
              </a:rPr>
              <a:t>Secret”)</a:t>
            </a:r>
            <a:endParaRPr lang="en-US" dirty="0">
              <a:solidFill>
                <a:schemeClr val="tx1"/>
              </a:solidFill>
            </a:endParaRPr>
          </a:p>
          <a:p>
            <a:pPr lvl="0"/>
            <a:r>
              <a:rPr lang="en-US" dirty="0" smtClean="0">
                <a:solidFill>
                  <a:schemeClr val="tx1"/>
                </a:solidFill>
              </a:rPr>
              <a:t>www.insightshare.org</a:t>
            </a:r>
            <a:endParaRPr lang="en-US" dirty="0"/>
          </a:p>
        </p:txBody>
      </p:sp>
    </p:spTree>
    <p:extLst>
      <p:ext uri="{BB962C8B-B14F-4D97-AF65-F5344CB8AC3E}">
        <p14:creationId xmlns:p14="http://schemas.microsoft.com/office/powerpoint/2010/main" val="2750798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“True America” by Amanda D.</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23574" y="1838065"/>
            <a:ext cx="6096851" cy="3715269"/>
          </a:xfrm>
        </p:spPr>
      </p:pic>
      <p:sp>
        <p:nvSpPr>
          <p:cNvPr id="4" name="TextBox 3"/>
          <p:cNvSpPr txBox="1"/>
          <p:nvPr/>
        </p:nvSpPr>
        <p:spPr>
          <a:xfrm>
            <a:off x="1524000" y="5562600"/>
            <a:ext cx="6043357" cy="461665"/>
          </a:xfrm>
          <a:prstGeom prst="rect">
            <a:avLst/>
          </a:prstGeom>
          <a:noFill/>
        </p:spPr>
        <p:txBody>
          <a:bodyPr wrap="square" rtlCol="0">
            <a:spAutoFit/>
          </a:bodyPr>
          <a:lstStyle/>
          <a:p>
            <a:pPr algn="ctr"/>
            <a:r>
              <a:rPr lang="en-US" dirty="0" smtClean="0"/>
              <a:t>See video at </a:t>
            </a:r>
            <a:r>
              <a:rPr lang="en-US" u="sng" dirty="0"/>
              <a:t>http://youtu.be/gRR0-7EFhlc</a:t>
            </a:r>
            <a:endParaRPr lang="en-US" dirty="0"/>
          </a:p>
        </p:txBody>
      </p:sp>
    </p:spTree>
    <p:extLst>
      <p:ext uri="{BB962C8B-B14F-4D97-AF65-F5344CB8AC3E}">
        <p14:creationId xmlns:p14="http://schemas.microsoft.com/office/powerpoint/2010/main" val="180177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smtClean="0"/>
              <a:t>Articulate Storyline: To Create Interactive eLearning Stories</a:t>
            </a:r>
            <a:endParaRPr lang="en-US" dirty="0"/>
          </a:p>
        </p:txBody>
      </p:sp>
      <p:sp>
        <p:nvSpPr>
          <p:cNvPr id="9" name="Subtitle 8"/>
          <p:cNvSpPr>
            <a:spLocks noGrp="1"/>
          </p:cNvSpPr>
          <p:nvPr>
            <p:ph type="subTitle" idx="1"/>
          </p:nvPr>
        </p:nvSpPr>
        <p:spPr/>
        <p:txBody>
          <a:bodyPr/>
          <a:lstStyle/>
          <a:p>
            <a:r>
              <a:rPr lang="en-US" dirty="0" smtClean="0"/>
              <a:t>Tracy Newman</a:t>
            </a:r>
            <a:endParaRPr lang="en-US" dirty="0"/>
          </a:p>
        </p:txBody>
      </p:sp>
    </p:spTree>
    <p:extLst>
      <p:ext uri="{BB962C8B-B14F-4D97-AF65-F5344CB8AC3E}">
        <p14:creationId xmlns:p14="http://schemas.microsoft.com/office/powerpoint/2010/main" val="2217958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Articulate Storyline</a:t>
            </a:r>
            <a:endParaRPr lang="en-US" dirty="0"/>
          </a:p>
        </p:txBody>
      </p:sp>
      <p:sp>
        <p:nvSpPr>
          <p:cNvPr id="5" name="Content Placeholder 4"/>
          <p:cNvSpPr>
            <a:spLocks noGrp="1"/>
          </p:cNvSpPr>
          <p:nvPr>
            <p:ph idx="1"/>
          </p:nvPr>
        </p:nvSpPr>
        <p:spPr/>
        <p:txBody>
          <a:bodyPr>
            <a:normAutofit/>
          </a:bodyPr>
          <a:lstStyle/>
          <a:p>
            <a:r>
              <a:rPr lang="en-US" dirty="0" smtClean="0"/>
              <a:t>Easy to use</a:t>
            </a:r>
          </a:p>
          <a:p>
            <a:r>
              <a:rPr lang="en-US" dirty="0" smtClean="0"/>
              <a:t>No programming</a:t>
            </a:r>
          </a:p>
          <a:p>
            <a:r>
              <a:rPr lang="en-US" dirty="0" smtClean="0"/>
              <a:t>Create interactivity</a:t>
            </a:r>
          </a:p>
          <a:p>
            <a:r>
              <a:rPr lang="en-US" dirty="0" smtClean="0"/>
              <a:t>Flexible assessments (that don’t have to look like assessments)</a:t>
            </a:r>
          </a:p>
          <a:p>
            <a:r>
              <a:rPr lang="en-US" dirty="0" smtClean="0"/>
              <a:t>Branching scenarios</a:t>
            </a:r>
          </a:p>
          <a:p>
            <a:r>
              <a:rPr lang="en-US" dirty="0" smtClean="0"/>
              <a:t>Community Showcase: </a:t>
            </a:r>
            <a:r>
              <a:rPr lang="en-US" sz="2600" dirty="0" smtClean="0">
                <a:hlinkClick r:id="rId2"/>
              </a:rPr>
              <a:t>http://www.articulate.com/community/showcase.php</a:t>
            </a:r>
            <a:endParaRPr lang="en-US" sz="2600" dirty="0" smtClean="0"/>
          </a:p>
          <a:p>
            <a:endParaRPr lang="en-US" dirty="0"/>
          </a:p>
        </p:txBody>
      </p:sp>
    </p:spTree>
    <p:extLst>
      <p:ext uri="{BB962C8B-B14F-4D97-AF65-F5344CB8AC3E}">
        <p14:creationId xmlns:p14="http://schemas.microsoft.com/office/powerpoint/2010/main" val="269936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Articulate Storyline</a:t>
            </a:r>
            <a:endParaRPr lang="en-US" dirty="0"/>
          </a:p>
        </p:txBody>
      </p:sp>
      <p:sp>
        <p:nvSpPr>
          <p:cNvPr id="5" name="Content Placeholder 4"/>
          <p:cNvSpPr>
            <a:spLocks noGrp="1"/>
          </p:cNvSpPr>
          <p:nvPr>
            <p:ph idx="1"/>
          </p:nvPr>
        </p:nvSpPr>
        <p:spPr/>
        <p:txBody>
          <a:bodyPr/>
          <a:lstStyle/>
          <a:p>
            <a:r>
              <a:rPr lang="en-US" dirty="0" smtClean="0"/>
              <a:t>Slide layers</a:t>
            </a:r>
          </a:p>
          <a:p>
            <a:r>
              <a:rPr lang="en-US" dirty="0" smtClean="0"/>
              <a:t>Triggers</a:t>
            </a:r>
          </a:p>
          <a:p>
            <a:r>
              <a:rPr lang="en-US" dirty="0" smtClean="0"/>
              <a:t>States</a:t>
            </a:r>
          </a:p>
          <a:p>
            <a:r>
              <a:rPr lang="en-US" dirty="0" smtClean="0"/>
              <a:t>Characters</a:t>
            </a:r>
          </a:p>
          <a:p>
            <a:r>
              <a:rPr lang="en-US" dirty="0" smtClean="0"/>
              <a:t>Variables</a:t>
            </a:r>
          </a:p>
          <a:p>
            <a:r>
              <a:rPr lang="en-US" dirty="0" smtClean="0"/>
              <a:t>Drag-and-drop interactions</a:t>
            </a:r>
          </a:p>
          <a:p>
            <a:r>
              <a:rPr lang="en-US" dirty="0" smtClean="0"/>
              <a:t>Screen recording and software simulations</a:t>
            </a:r>
            <a:endParaRPr lang="en-US" dirty="0"/>
          </a:p>
        </p:txBody>
      </p:sp>
    </p:spTree>
    <p:extLst>
      <p:ext uri="{BB962C8B-B14F-4D97-AF65-F5344CB8AC3E}">
        <p14:creationId xmlns:p14="http://schemas.microsoft.com/office/powerpoint/2010/main" val="1003576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ctrTitle"/>
          </p:nvPr>
        </p:nvSpPr>
        <p:spPr>
          <a:xfrm>
            <a:off x="685800" y="1214438"/>
            <a:ext cx="7772400" cy="1470025"/>
          </a:xfrm>
        </p:spPr>
        <p:txBody>
          <a:bodyPr rtlCol="0">
            <a:normAutofit/>
          </a:bodyPr>
          <a:lstStyle/>
          <a:p>
            <a:pPr fontAlgn="auto">
              <a:spcAft>
                <a:spcPts val="0"/>
              </a:spcAft>
              <a:defRPr/>
            </a:pPr>
            <a:r>
              <a:rPr lang="fr-CA" sz="4000" b="1" dirty="0" err="1" smtClean="0">
                <a:solidFill>
                  <a:schemeClr val="tx1">
                    <a:lumMod val="75000"/>
                    <a:lumOff val="25000"/>
                  </a:schemeClr>
                </a:solidFill>
                <a:latin typeface="Chalkduster"/>
                <a:cs typeface="Chalkduster"/>
              </a:rPr>
              <a:t>Storytelling</a:t>
            </a:r>
            <a:r>
              <a:rPr lang="fr-CA" sz="4000" b="1" dirty="0" smtClean="0">
                <a:solidFill>
                  <a:schemeClr val="tx1">
                    <a:lumMod val="75000"/>
                    <a:lumOff val="25000"/>
                  </a:schemeClr>
                </a:solidFill>
                <a:latin typeface="Chalkduster"/>
                <a:cs typeface="Chalkduster"/>
              </a:rPr>
              <a:t> </a:t>
            </a:r>
            <a:r>
              <a:rPr lang="fr-CA" sz="4000" b="1" dirty="0" err="1" smtClean="0">
                <a:solidFill>
                  <a:schemeClr val="tx1">
                    <a:lumMod val="75000"/>
                    <a:lumOff val="25000"/>
                  </a:schemeClr>
                </a:solidFill>
                <a:latin typeface="Chalkduster"/>
                <a:cs typeface="Chalkduster"/>
              </a:rPr>
              <a:t>with</a:t>
            </a:r>
            <a:r>
              <a:rPr lang="fr-CA" sz="4000" b="1" dirty="0" smtClean="0">
                <a:solidFill>
                  <a:schemeClr val="tx1">
                    <a:lumMod val="75000"/>
                    <a:lumOff val="25000"/>
                  </a:schemeClr>
                </a:solidFill>
                <a:latin typeface="Chalkduster"/>
                <a:cs typeface="Chalkduster"/>
              </a:rPr>
              <a:t> Comics</a:t>
            </a:r>
          </a:p>
        </p:txBody>
      </p:sp>
      <p:sp>
        <p:nvSpPr>
          <p:cNvPr id="3" name="Sous-titre 2"/>
          <p:cNvSpPr>
            <a:spLocks noGrp="1"/>
          </p:cNvSpPr>
          <p:nvPr>
            <p:ph type="subTitle" idx="1"/>
          </p:nvPr>
        </p:nvSpPr>
        <p:spPr>
          <a:xfrm>
            <a:off x="1385888" y="2143116"/>
            <a:ext cx="6400800" cy="1752600"/>
          </a:xfrm>
        </p:spPr>
        <p:txBody>
          <a:bodyPr rtlCol="0">
            <a:normAutofit/>
          </a:bodyPr>
          <a:lstStyle/>
          <a:p>
            <a:pPr fontAlgn="auto">
              <a:spcAft>
                <a:spcPts val="0"/>
              </a:spcAft>
              <a:buFont typeface="Arial" pitchFamily="34" charset="0"/>
              <a:buNone/>
              <a:defRPr/>
            </a:pPr>
            <a:endParaRPr lang="fr-CA" sz="2800" dirty="0" smtClean="0">
              <a:solidFill>
                <a:schemeClr val="tx1">
                  <a:lumMod val="75000"/>
                  <a:lumOff val="25000"/>
                </a:schemeClr>
              </a:solidFill>
            </a:endParaRPr>
          </a:p>
          <a:p>
            <a:pPr fontAlgn="auto">
              <a:spcAft>
                <a:spcPts val="0"/>
              </a:spcAft>
              <a:buFont typeface="Arial" pitchFamily="34" charset="0"/>
              <a:buNone/>
              <a:defRPr/>
            </a:pPr>
            <a:r>
              <a:rPr lang="fr-CA" sz="2800" dirty="0" smtClean="0">
                <a:solidFill>
                  <a:schemeClr val="tx1">
                    <a:lumMod val="75000"/>
                    <a:lumOff val="25000"/>
                  </a:schemeClr>
                </a:solidFill>
                <a:latin typeface="Chalkduster"/>
                <a:cs typeface="Chalkduster"/>
              </a:rPr>
              <a:t>Larry A. </a:t>
            </a:r>
            <a:r>
              <a:rPr lang="fr-CA" sz="2800" dirty="0" err="1" smtClean="0">
                <a:solidFill>
                  <a:schemeClr val="tx1">
                    <a:lumMod val="75000"/>
                    <a:lumOff val="25000"/>
                  </a:schemeClr>
                </a:solidFill>
                <a:latin typeface="Chalkduster"/>
                <a:cs typeface="Chalkduster"/>
              </a:rPr>
              <a:t>Carver</a:t>
            </a:r>
            <a:endParaRPr lang="fr-CA" sz="2800" dirty="0" smtClean="0">
              <a:solidFill>
                <a:schemeClr val="tx1">
                  <a:lumMod val="75000"/>
                  <a:lumOff val="25000"/>
                </a:schemeClr>
              </a:solidFill>
              <a:latin typeface="Chalkduster"/>
              <a:cs typeface="Chalkduster"/>
            </a:endParaRPr>
          </a:p>
        </p:txBody>
      </p:sp>
      <p:cxnSp>
        <p:nvCxnSpPr>
          <p:cNvPr id="5" name="Straight Connector 4"/>
          <p:cNvCxnSpPr/>
          <p:nvPr/>
        </p:nvCxnSpPr>
        <p:spPr>
          <a:xfrm flipV="1">
            <a:off x="6156176" y="1340768"/>
            <a:ext cx="2016224" cy="1224136"/>
          </a:xfrm>
          <a:prstGeom prst="line">
            <a:avLst/>
          </a:prstGeom>
          <a:ln w="57150" cmpd="sng">
            <a:solidFill>
              <a:schemeClr val="tx2">
                <a:lumMod val="60000"/>
                <a:lumOff val="40000"/>
              </a:schemeClr>
            </a:solidFill>
          </a:ln>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6372200" y="1556792"/>
            <a:ext cx="1728192" cy="1080120"/>
          </a:xfrm>
          <a:prstGeom prst="line">
            <a:avLst/>
          </a:prstGeom>
          <a:ln w="76200" cmpd="sng">
            <a:solidFill>
              <a:schemeClr val="tx2">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16" name="Freeform 15"/>
          <p:cNvSpPr/>
          <p:nvPr/>
        </p:nvSpPr>
        <p:spPr>
          <a:xfrm>
            <a:off x="5826761" y="737746"/>
            <a:ext cx="392409" cy="617304"/>
          </a:xfrm>
          <a:custGeom>
            <a:avLst/>
            <a:gdLst>
              <a:gd name="connsiteX0" fmla="*/ 242782 w 392409"/>
              <a:gd name="connsiteY0" fmla="*/ 0 h 617304"/>
              <a:gd name="connsiteX1" fmla="*/ 270795 w 392409"/>
              <a:gd name="connsiteY1" fmla="*/ 46692 h 617304"/>
              <a:gd name="connsiteX2" fmla="*/ 242782 w 392409"/>
              <a:gd name="connsiteY2" fmla="*/ 28015 h 617304"/>
              <a:gd name="connsiteX3" fmla="*/ 205431 w 392409"/>
              <a:gd name="connsiteY3" fmla="*/ 18677 h 617304"/>
              <a:gd name="connsiteX4" fmla="*/ 149404 w 392409"/>
              <a:gd name="connsiteY4" fmla="*/ 0 h 617304"/>
              <a:gd name="connsiteX5" fmla="*/ 74702 w 392409"/>
              <a:gd name="connsiteY5" fmla="*/ 9338 h 617304"/>
              <a:gd name="connsiteX6" fmla="*/ 0 w 392409"/>
              <a:gd name="connsiteY6" fmla="*/ 93385 h 617304"/>
              <a:gd name="connsiteX7" fmla="*/ 28014 w 392409"/>
              <a:gd name="connsiteY7" fmla="*/ 205448 h 617304"/>
              <a:gd name="connsiteX8" fmla="*/ 84040 w 392409"/>
              <a:gd name="connsiteY8" fmla="*/ 224125 h 617304"/>
              <a:gd name="connsiteX9" fmla="*/ 140067 w 392409"/>
              <a:gd name="connsiteY9" fmla="*/ 214786 h 617304"/>
              <a:gd name="connsiteX10" fmla="*/ 196093 w 392409"/>
              <a:gd name="connsiteY10" fmla="*/ 158755 h 617304"/>
              <a:gd name="connsiteX11" fmla="*/ 214769 w 392409"/>
              <a:gd name="connsiteY11" fmla="*/ 130739 h 617304"/>
              <a:gd name="connsiteX12" fmla="*/ 233444 w 392409"/>
              <a:gd name="connsiteY12" fmla="*/ 65370 h 617304"/>
              <a:gd name="connsiteX13" fmla="*/ 242782 w 392409"/>
              <a:gd name="connsiteY13" fmla="*/ 186771 h 617304"/>
              <a:gd name="connsiteX14" fmla="*/ 270795 w 392409"/>
              <a:gd name="connsiteY14" fmla="*/ 242802 h 617304"/>
              <a:gd name="connsiteX15" fmla="*/ 298809 w 392409"/>
              <a:gd name="connsiteY15" fmla="*/ 326849 h 617304"/>
              <a:gd name="connsiteX16" fmla="*/ 326822 w 392409"/>
              <a:gd name="connsiteY16" fmla="*/ 373542 h 617304"/>
              <a:gd name="connsiteX17" fmla="*/ 336160 w 392409"/>
              <a:gd name="connsiteY17" fmla="*/ 401557 h 617304"/>
              <a:gd name="connsiteX18" fmla="*/ 373511 w 392409"/>
              <a:gd name="connsiteY18" fmla="*/ 504282 h 617304"/>
              <a:gd name="connsiteX19" fmla="*/ 364173 w 392409"/>
              <a:gd name="connsiteY19" fmla="*/ 578990 h 617304"/>
              <a:gd name="connsiteX20" fmla="*/ 168080 w 392409"/>
              <a:gd name="connsiteY20" fmla="*/ 588329 h 617304"/>
              <a:gd name="connsiteX21" fmla="*/ 149404 w 392409"/>
              <a:gd name="connsiteY21" fmla="*/ 569651 h 617304"/>
              <a:gd name="connsiteX22" fmla="*/ 121391 w 392409"/>
              <a:gd name="connsiteY22" fmla="*/ 504282 h 617304"/>
              <a:gd name="connsiteX23" fmla="*/ 140067 w 392409"/>
              <a:gd name="connsiteY23" fmla="*/ 392219 h 617304"/>
              <a:gd name="connsiteX24" fmla="*/ 158742 w 392409"/>
              <a:gd name="connsiteY24" fmla="*/ 354865 h 617304"/>
              <a:gd name="connsiteX25" fmla="*/ 308146 w 392409"/>
              <a:gd name="connsiteY25" fmla="*/ 186771 h 617304"/>
              <a:gd name="connsiteX26" fmla="*/ 392186 w 392409"/>
              <a:gd name="connsiteY26" fmla="*/ 140078 h 617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2409" h="617304">
                <a:moveTo>
                  <a:pt x="242782" y="0"/>
                </a:moveTo>
                <a:cubicBezTo>
                  <a:pt x="252120" y="15564"/>
                  <a:pt x="270795" y="28542"/>
                  <a:pt x="270795" y="46692"/>
                </a:cubicBezTo>
                <a:cubicBezTo>
                  <a:pt x="270795" y="57915"/>
                  <a:pt x="253097" y="32436"/>
                  <a:pt x="242782" y="28015"/>
                </a:cubicBezTo>
                <a:cubicBezTo>
                  <a:pt x="230986" y="22959"/>
                  <a:pt x="217723" y="22365"/>
                  <a:pt x="205431" y="18677"/>
                </a:cubicBezTo>
                <a:cubicBezTo>
                  <a:pt x="186575" y="13020"/>
                  <a:pt x="149404" y="0"/>
                  <a:pt x="149404" y="0"/>
                </a:cubicBezTo>
                <a:cubicBezTo>
                  <a:pt x="124503" y="3113"/>
                  <a:pt x="97147" y="-1885"/>
                  <a:pt x="74702" y="9338"/>
                </a:cubicBezTo>
                <a:cubicBezTo>
                  <a:pt x="42725" y="25328"/>
                  <a:pt x="19736" y="63780"/>
                  <a:pt x="0" y="93385"/>
                </a:cubicBezTo>
                <a:cubicBezTo>
                  <a:pt x="1574" y="107553"/>
                  <a:pt x="-2712" y="186242"/>
                  <a:pt x="28014" y="205448"/>
                </a:cubicBezTo>
                <a:cubicBezTo>
                  <a:pt x="44707" y="215882"/>
                  <a:pt x="84040" y="224125"/>
                  <a:pt x="84040" y="224125"/>
                </a:cubicBezTo>
                <a:cubicBezTo>
                  <a:pt x="102716" y="221012"/>
                  <a:pt x="122105" y="220774"/>
                  <a:pt x="140067" y="214786"/>
                </a:cubicBezTo>
                <a:cubicBezTo>
                  <a:pt x="166663" y="205920"/>
                  <a:pt x="181270" y="179509"/>
                  <a:pt x="196093" y="158755"/>
                </a:cubicBezTo>
                <a:cubicBezTo>
                  <a:pt x="202616" y="149622"/>
                  <a:pt x="209750" y="140778"/>
                  <a:pt x="214769" y="130739"/>
                </a:cubicBezTo>
                <a:cubicBezTo>
                  <a:pt x="221469" y="117338"/>
                  <a:pt x="230451" y="77343"/>
                  <a:pt x="233444" y="65370"/>
                </a:cubicBezTo>
                <a:cubicBezTo>
                  <a:pt x="236557" y="105837"/>
                  <a:pt x="237748" y="146498"/>
                  <a:pt x="242782" y="186771"/>
                </a:cubicBezTo>
                <a:cubicBezTo>
                  <a:pt x="247564" y="225032"/>
                  <a:pt x="255901" y="207054"/>
                  <a:pt x="270795" y="242802"/>
                </a:cubicBezTo>
                <a:cubicBezTo>
                  <a:pt x="282152" y="270062"/>
                  <a:pt x="287177" y="299705"/>
                  <a:pt x="298809" y="326849"/>
                </a:cubicBezTo>
                <a:cubicBezTo>
                  <a:pt x="305958" y="343532"/>
                  <a:pt x="318705" y="357307"/>
                  <a:pt x="326822" y="373542"/>
                </a:cubicBezTo>
                <a:cubicBezTo>
                  <a:pt x="331224" y="382346"/>
                  <a:pt x="332504" y="392418"/>
                  <a:pt x="336160" y="401557"/>
                </a:cubicBezTo>
                <a:cubicBezTo>
                  <a:pt x="372902" y="493419"/>
                  <a:pt x="356435" y="435972"/>
                  <a:pt x="373511" y="504282"/>
                </a:cubicBezTo>
                <a:cubicBezTo>
                  <a:pt x="370398" y="529185"/>
                  <a:pt x="376818" y="557312"/>
                  <a:pt x="364173" y="578990"/>
                </a:cubicBezTo>
                <a:cubicBezTo>
                  <a:pt x="320872" y="653226"/>
                  <a:pt x="219126" y="598539"/>
                  <a:pt x="168080" y="588329"/>
                </a:cubicBezTo>
                <a:cubicBezTo>
                  <a:pt x="161855" y="582103"/>
                  <a:pt x="154287" y="576977"/>
                  <a:pt x="149404" y="569651"/>
                </a:cubicBezTo>
                <a:cubicBezTo>
                  <a:pt x="134021" y="546574"/>
                  <a:pt x="129691" y="529182"/>
                  <a:pt x="121391" y="504282"/>
                </a:cubicBezTo>
                <a:cubicBezTo>
                  <a:pt x="127616" y="466928"/>
                  <a:pt x="130883" y="428958"/>
                  <a:pt x="140067" y="392219"/>
                </a:cubicBezTo>
                <a:cubicBezTo>
                  <a:pt x="143443" y="378714"/>
                  <a:pt x="151836" y="366952"/>
                  <a:pt x="158742" y="354865"/>
                </a:cubicBezTo>
                <a:cubicBezTo>
                  <a:pt x="192736" y="295370"/>
                  <a:pt x="284184" y="211777"/>
                  <a:pt x="308146" y="186771"/>
                </a:cubicBezTo>
                <a:cubicBezTo>
                  <a:pt x="400990" y="89882"/>
                  <a:pt x="392186" y="64374"/>
                  <a:pt x="392186" y="140078"/>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00">
              <a:solidFill>
                <a:prstClr val="black"/>
              </a:solidFill>
            </a:endParaRPr>
          </a:p>
        </p:txBody>
      </p:sp>
      <p:sp>
        <p:nvSpPr>
          <p:cNvPr id="19" name="Freeform 18"/>
          <p:cNvSpPr/>
          <p:nvPr/>
        </p:nvSpPr>
        <p:spPr>
          <a:xfrm>
            <a:off x="6403510" y="556769"/>
            <a:ext cx="376321" cy="208992"/>
          </a:xfrm>
          <a:custGeom>
            <a:avLst/>
            <a:gdLst>
              <a:gd name="connsiteX0" fmla="*/ 132921 w 376321"/>
              <a:gd name="connsiteY0" fmla="*/ 68914 h 208992"/>
              <a:gd name="connsiteX1" fmla="*/ 123583 w 376321"/>
              <a:gd name="connsiteY1" fmla="*/ 22221 h 208992"/>
              <a:gd name="connsiteX2" fmla="*/ 20868 w 376321"/>
              <a:gd name="connsiteY2" fmla="*/ 12883 h 208992"/>
              <a:gd name="connsiteX3" fmla="*/ 11530 w 376321"/>
              <a:gd name="connsiteY3" fmla="*/ 152961 h 208992"/>
              <a:gd name="connsiteX4" fmla="*/ 58219 w 376321"/>
              <a:gd name="connsiteY4" fmla="*/ 208992 h 208992"/>
              <a:gd name="connsiteX5" fmla="*/ 114245 w 376321"/>
              <a:gd name="connsiteY5" fmla="*/ 199654 h 208992"/>
              <a:gd name="connsiteX6" fmla="*/ 142259 w 376321"/>
              <a:gd name="connsiteY6" fmla="*/ 134284 h 208992"/>
              <a:gd name="connsiteX7" fmla="*/ 170272 w 376321"/>
              <a:gd name="connsiteY7" fmla="*/ 124945 h 208992"/>
              <a:gd name="connsiteX8" fmla="*/ 235636 w 376321"/>
              <a:gd name="connsiteY8" fmla="*/ 180977 h 208992"/>
              <a:gd name="connsiteX9" fmla="*/ 329014 w 376321"/>
              <a:gd name="connsiteY9" fmla="*/ 171638 h 208992"/>
              <a:gd name="connsiteX10" fmla="*/ 375703 w 376321"/>
              <a:gd name="connsiteY10" fmla="*/ 115607 h 208992"/>
              <a:gd name="connsiteX11" fmla="*/ 375703 w 376321"/>
              <a:gd name="connsiteY11" fmla="*/ 124945 h 20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6321" h="208992">
                <a:moveTo>
                  <a:pt x="132921" y="68914"/>
                </a:moveTo>
                <a:cubicBezTo>
                  <a:pt x="129808" y="53350"/>
                  <a:pt x="136112" y="31966"/>
                  <a:pt x="123583" y="22221"/>
                </a:cubicBezTo>
                <a:cubicBezTo>
                  <a:pt x="79351" y="-12185"/>
                  <a:pt x="57884" y="543"/>
                  <a:pt x="20868" y="12883"/>
                </a:cubicBezTo>
                <a:cubicBezTo>
                  <a:pt x="-978" y="78426"/>
                  <a:pt x="-8205" y="74017"/>
                  <a:pt x="11530" y="152961"/>
                </a:cubicBezTo>
                <a:cubicBezTo>
                  <a:pt x="15864" y="170296"/>
                  <a:pt x="47765" y="198537"/>
                  <a:pt x="58219" y="208992"/>
                </a:cubicBezTo>
                <a:cubicBezTo>
                  <a:pt x="76894" y="205879"/>
                  <a:pt x="97311" y="208122"/>
                  <a:pt x="114245" y="199654"/>
                </a:cubicBezTo>
                <a:cubicBezTo>
                  <a:pt x="144314" y="184618"/>
                  <a:pt x="125311" y="155471"/>
                  <a:pt x="142259" y="134284"/>
                </a:cubicBezTo>
                <a:cubicBezTo>
                  <a:pt x="148407" y="126598"/>
                  <a:pt x="160934" y="128058"/>
                  <a:pt x="170272" y="124945"/>
                </a:cubicBezTo>
                <a:cubicBezTo>
                  <a:pt x="180490" y="135164"/>
                  <a:pt x="221660" y="178980"/>
                  <a:pt x="235636" y="180977"/>
                </a:cubicBezTo>
                <a:cubicBezTo>
                  <a:pt x="266603" y="185401"/>
                  <a:pt x="297888" y="174751"/>
                  <a:pt x="329014" y="171638"/>
                </a:cubicBezTo>
                <a:cubicBezTo>
                  <a:pt x="392275" y="124187"/>
                  <a:pt x="350036" y="166943"/>
                  <a:pt x="375703" y="115607"/>
                </a:cubicBezTo>
                <a:cubicBezTo>
                  <a:pt x="377095" y="112823"/>
                  <a:pt x="375703" y="121832"/>
                  <a:pt x="375703" y="124945"/>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00">
              <a:solidFill>
                <a:prstClr val="black"/>
              </a:solidFill>
            </a:endParaRPr>
          </a:p>
        </p:txBody>
      </p:sp>
      <p:sp>
        <p:nvSpPr>
          <p:cNvPr id="20" name="Freeform 19"/>
          <p:cNvSpPr/>
          <p:nvPr/>
        </p:nvSpPr>
        <p:spPr>
          <a:xfrm>
            <a:off x="6741862" y="373542"/>
            <a:ext cx="196093" cy="597668"/>
          </a:xfrm>
          <a:custGeom>
            <a:avLst/>
            <a:gdLst>
              <a:gd name="connsiteX0" fmla="*/ 0 w 196093"/>
              <a:gd name="connsiteY0" fmla="*/ 224125 h 597668"/>
              <a:gd name="connsiteX1" fmla="*/ 9337 w 196093"/>
              <a:gd name="connsiteY1" fmla="*/ 280157 h 597668"/>
              <a:gd name="connsiteX2" fmla="*/ 18675 w 196093"/>
              <a:gd name="connsiteY2" fmla="*/ 308172 h 597668"/>
              <a:gd name="connsiteX3" fmla="*/ 46688 w 196093"/>
              <a:gd name="connsiteY3" fmla="*/ 466928 h 597668"/>
              <a:gd name="connsiteX4" fmla="*/ 56026 w 196093"/>
              <a:gd name="connsiteY4" fmla="*/ 504282 h 597668"/>
              <a:gd name="connsiteX5" fmla="*/ 74702 w 196093"/>
              <a:gd name="connsiteY5" fmla="*/ 541636 h 597668"/>
              <a:gd name="connsiteX6" fmla="*/ 112053 w 196093"/>
              <a:gd name="connsiteY6" fmla="*/ 597668 h 597668"/>
              <a:gd name="connsiteX7" fmla="*/ 93377 w 196093"/>
              <a:gd name="connsiteY7" fmla="*/ 494943 h 597668"/>
              <a:gd name="connsiteX8" fmla="*/ 74702 w 196093"/>
              <a:gd name="connsiteY8" fmla="*/ 438912 h 597668"/>
              <a:gd name="connsiteX9" fmla="*/ 56026 w 196093"/>
              <a:gd name="connsiteY9" fmla="*/ 354865 h 597668"/>
              <a:gd name="connsiteX10" fmla="*/ 37351 w 196093"/>
              <a:gd name="connsiteY10" fmla="*/ 280157 h 597668"/>
              <a:gd name="connsiteX11" fmla="*/ 28013 w 196093"/>
              <a:gd name="connsiteY11" fmla="*/ 205448 h 597668"/>
              <a:gd name="connsiteX12" fmla="*/ 18675 w 196093"/>
              <a:gd name="connsiteY12" fmla="*/ 177433 h 597668"/>
              <a:gd name="connsiteX13" fmla="*/ 46688 w 196093"/>
              <a:gd name="connsiteY13" fmla="*/ 37354 h 597668"/>
              <a:gd name="connsiteX14" fmla="*/ 121390 w 196093"/>
              <a:gd name="connsiteY14" fmla="*/ 0 h 597668"/>
              <a:gd name="connsiteX15" fmla="*/ 177417 w 196093"/>
              <a:gd name="connsiteY15" fmla="*/ 9339 h 597668"/>
              <a:gd name="connsiteX16" fmla="*/ 186755 w 196093"/>
              <a:gd name="connsiteY16" fmla="*/ 46693 h 597668"/>
              <a:gd name="connsiteX17" fmla="*/ 196093 w 196093"/>
              <a:gd name="connsiteY17" fmla="*/ 112063 h 597668"/>
              <a:gd name="connsiteX18" fmla="*/ 177417 w 196093"/>
              <a:gd name="connsiteY18" fmla="*/ 186771 h 597668"/>
              <a:gd name="connsiteX19" fmla="*/ 112053 w 196093"/>
              <a:gd name="connsiteY19" fmla="*/ 261480 h 597668"/>
              <a:gd name="connsiteX20" fmla="*/ 46688 w 196093"/>
              <a:gd name="connsiteY20" fmla="*/ 317511 h 597668"/>
              <a:gd name="connsiteX21" fmla="*/ 46688 w 196093"/>
              <a:gd name="connsiteY21" fmla="*/ 308172 h 597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6093" h="597668">
                <a:moveTo>
                  <a:pt x="0" y="224125"/>
                </a:moveTo>
                <a:cubicBezTo>
                  <a:pt x="3112" y="242802"/>
                  <a:pt x="5230" y="261673"/>
                  <a:pt x="9337" y="280157"/>
                </a:cubicBezTo>
                <a:cubicBezTo>
                  <a:pt x="11472" y="289766"/>
                  <a:pt x="16745" y="298520"/>
                  <a:pt x="18675" y="308172"/>
                </a:cubicBezTo>
                <a:cubicBezTo>
                  <a:pt x="42515" y="427377"/>
                  <a:pt x="28855" y="386669"/>
                  <a:pt x="46688" y="466928"/>
                </a:cubicBezTo>
                <a:cubicBezTo>
                  <a:pt x="49472" y="479457"/>
                  <a:pt x="51520" y="492265"/>
                  <a:pt x="56026" y="504282"/>
                </a:cubicBezTo>
                <a:cubicBezTo>
                  <a:pt x="60914" y="517317"/>
                  <a:pt x="67540" y="529699"/>
                  <a:pt x="74702" y="541636"/>
                </a:cubicBezTo>
                <a:cubicBezTo>
                  <a:pt x="86250" y="560884"/>
                  <a:pt x="112053" y="597668"/>
                  <a:pt x="112053" y="597668"/>
                </a:cubicBezTo>
                <a:cubicBezTo>
                  <a:pt x="105476" y="551626"/>
                  <a:pt x="105385" y="534973"/>
                  <a:pt x="93377" y="494943"/>
                </a:cubicBezTo>
                <a:cubicBezTo>
                  <a:pt x="87720" y="476086"/>
                  <a:pt x="78972" y="458130"/>
                  <a:pt x="74702" y="438912"/>
                </a:cubicBezTo>
                <a:cubicBezTo>
                  <a:pt x="68477" y="410896"/>
                  <a:pt x="62039" y="382927"/>
                  <a:pt x="56026" y="354865"/>
                </a:cubicBezTo>
                <a:cubicBezTo>
                  <a:pt x="42504" y="291757"/>
                  <a:pt x="53105" y="327424"/>
                  <a:pt x="37351" y="280157"/>
                </a:cubicBezTo>
                <a:cubicBezTo>
                  <a:pt x="34238" y="255254"/>
                  <a:pt x="32502" y="230140"/>
                  <a:pt x="28013" y="205448"/>
                </a:cubicBezTo>
                <a:cubicBezTo>
                  <a:pt x="26252" y="195763"/>
                  <a:pt x="18675" y="187276"/>
                  <a:pt x="18675" y="177433"/>
                </a:cubicBezTo>
                <a:cubicBezTo>
                  <a:pt x="18675" y="147738"/>
                  <a:pt x="10298" y="68548"/>
                  <a:pt x="46688" y="37354"/>
                </a:cubicBezTo>
                <a:cubicBezTo>
                  <a:pt x="74751" y="13298"/>
                  <a:pt x="90837" y="10186"/>
                  <a:pt x="121390" y="0"/>
                </a:cubicBezTo>
                <a:cubicBezTo>
                  <a:pt x="140066" y="3113"/>
                  <a:pt x="162011" y="-1666"/>
                  <a:pt x="177417" y="9339"/>
                </a:cubicBezTo>
                <a:cubicBezTo>
                  <a:pt x="187861" y="16799"/>
                  <a:pt x="184459" y="34065"/>
                  <a:pt x="186755" y="46693"/>
                </a:cubicBezTo>
                <a:cubicBezTo>
                  <a:pt x="190692" y="68349"/>
                  <a:pt x="192980" y="90273"/>
                  <a:pt x="196093" y="112063"/>
                </a:cubicBezTo>
                <a:cubicBezTo>
                  <a:pt x="195202" y="116518"/>
                  <a:pt x="185339" y="175878"/>
                  <a:pt x="177417" y="186771"/>
                </a:cubicBezTo>
                <a:cubicBezTo>
                  <a:pt x="157956" y="213532"/>
                  <a:pt x="134310" y="236995"/>
                  <a:pt x="112053" y="261480"/>
                </a:cubicBezTo>
                <a:cubicBezTo>
                  <a:pt x="96482" y="278610"/>
                  <a:pt x="66970" y="307369"/>
                  <a:pt x="46688" y="317511"/>
                </a:cubicBezTo>
                <a:cubicBezTo>
                  <a:pt x="43904" y="318903"/>
                  <a:pt x="46688" y="311285"/>
                  <a:pt x="46688" y="308172"/>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00">
              <a:solidFill>
                <a:prstClr val="black"/>
              </a:solidFill>
            </a:endParaRPr>
          </a:p>
        </p:txBody>
      </p:sp>
      <p:sp>
        <p:nvSpPr>
          <p:cNvPr id="21" name="Freeform 20"/>
          <p:cNvSpPr/>
          <p:nvPr/>
        </p:nvSpPr>
        <p:spPr>
          <a:xfrm>
            <a:off x="6937955" y="289495"/>
            <a:ext cx="345497" cy="354865"/>
          </a:xfrm>
          <a:custGeom>
            <a:avLst/>
            <a:gdLst>
              <a:gd name="connsiteX0" fmla="*/ 0 w 345497"/>
              <a:gd name="connsiteY0" fmla="*/ 0 h 354865"/>
              <a:gd name="connsiteX1" fmla="*/ 9337 w 345497"/>
              <a:gd name="connsiteY1" fmla="*/ 56031 h 354865"/>
              <a:gd name="connsiteX2" fmla="*/ 74702 w 345497"/>
              <a:gd name="connsiteY2" fmla="*/ 214787 h 354865"/>
              <a:gd name="connsiteX3" fmla="*/ 102715 w 345497"/>
              <a:gd name="connsiteY3" fmla="*/ 280157 h 354865"/>
              <a:gd name="connsiteX4" fmla="*/ 121390 w 345497"/>
              <a:gd name="connsiteY4" fmla="*/ 354865 h 354865"/>
              <a:gd name="connsiteX5" fmla="*/ 130728 w 345497"/>
              <a:gd name="connsiteY5" fmla="*/ 326850 h 354865"/>
              <a:gd name="connsiteX6" fmla="*/ 149404 w 345497"/>
              <a:gd name="connsiteY6" fmla="*/ 196110 h 354865"/>
              <a:gd name="connsiteX7" fmla="*/ 158741 w 345497"/>
              <a:gd name="connsiteY7" fmla="*/ 168094 h 354865"/>
              <a:gd name="connsiteX8" fmla="*/ 205430 w 345497"/>
              <a:gd name="connsiteY8" fmla="*/ 112063 h 354865"/>
              <a:gd name="connsiteX9" fmla="*/ 270795 w 345497"/>
              <a:gd name="connsiteY9" fmla="*/ 177433 h 354865"/>
              <a:gd name="connsiteX10" fmla="*/ 289470 w 345497"/>
              <a:gd name="connsiteY10" fmla="*/ 205448 h 354865"/>
              <a:gd name="connsiteX11" fmla="*/ 298808 w 345497"/>
              <a:gd name="connsiteY11" fmla="*/ 233464 h 354865"/>
              <a:gd name="connsiteX12" fmla="*/ 326821 w 345497"/>
              <a:gd name="connsiteY12" fmla="*/ 261480 h 354865"/>
              <a:gd name="connsiteX13" fmla="*/ 345497 w 345497"/>
              <a:gd name="connsiteY13" fmla="*/ 224125 h 354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5497" h="354865">
                <a:moveTo>
                  <a:pt x="0" y="0"/>
                </a:moveTo>
                <a:cubicBezTo>
                  <a:pt x="3112" y="18677"/>
                  <a:pt x="3636" y="37975"/>
                  <a:pt x="9337" y="56031"/>
                </a:cubicBezTo>
                <a:cubicBezTo>
                  <a:pt x="55257" y="201460"/>
                  <a:pt x="38488" y="135110"/>
                  <a:pt x="74702" y="214787"/>
                </a:cubicBezTo>
                <a:cubicBezTo>
                  <a:pt x="84511" y="236369"/>
                  <a:pt x="95219" y="257667"/>
                  <a:pt x="102715" y="280157"/>
                </a:cubicBezTo>
                <a:cubicBezTo>
                  <a:pt x="110831" y="304509"/>
                  <a:pt x="121390" y="354865"/>
                  <a:pt x="121390" y="354865"/>
                </a:cubicBezTo>
                <a:cubicBezTo>
                  <a:pt x="124503" y="345527"/>
                  <a:pt x="129017" y="336544"/>
                  <a:pt x="130728" y="326850"/>
                </a:cubicBezTo>
                <a:cubicBezTo>
                  <a:pt x="138378" y="283497"/>
                  <a:pt x="141754" y="239463"/>
                  <a:pt x="149404" y="196110"/>
                </a:cubicBezTo>
                <a:cubicBezTo>
                  <a:pt x="151115" y="186416"/>
                  <a:pt x="154339" y="176899"/>
                  <a:pt x="158741" y="168094"/>
                </a:cubicBezTo>
                <a:cubicBezTo>
                  <a:pt x="171741" y="142092"/>
                  <a:pt x="184779" y="132715"/>
                  <a:pt x="205430" y="112063"/>
                </a:cubicBezTo>
                <a:cubicBezTo>
                  <a:pt x="254739" y="128499"/>
                  <a:pt x="227984" y="113211"/>
                  <a:pt x="270795" y="177433"/>
                </a:cubicBezTo>
                <a:cubicBezTo>
                  <a:pt x="277020" y="186771"/>
                  <a:pt x="285921" y="194801"/>
                  <a:pt x="289470" y="205448"/>
                </a:cubicBezTo>
                <a:cubicBezTo>
                  <a:pt x="292583" y="214787"/>
                  <a:pt x="293348" y="225273"/>
                  <a:pt x="298808" y="233464"/>
                </a:cubicBezTo>
                <a:cubicBezTo>
                  <a:pt x="306133" y="244453"/>
                  <a:pt x="317483" y="252141"/>
                  <a:pt x="326821" y="261480"/>
                </a:cubicBezTo>
                <a:lnTo>
                  <a:pt x="345497" y="224125"/>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00">
              <a:solidFill>
                <a:prstClr val="black"/>
              </a:solidFill>
            </a:endParaRPr>
          </a:p>
        </p:txBody>
      </p:sp>
      <p:sp>
        <p:nvSpPr>
          <p:cNvPr id="22" name="Freeform 21"/>
          <p:cNvSpPr/>
          <p:nvPr/>
        </p:nvSpPr>
        <p:spPr>
          <a:xfrm>
            <a:off x="7308304" y="380586"/>
            <a:ext cx="102715" cy="168094"/>
          </a:xfrm>
          <a:custGeom>
            <a:avLst/>
            <a:gdLst>
              <a:gd name="connsiteX0" fmla="*/ 0 w 102715"/>
              <a:gd name="connsiteY0" fmla="*/ 0 h 168094"/>
              <a:gd name="connsiteX1" fmla="*/ 56026 w 102715"/>
              <a:gd name="connsiteY1" fmla="*/ 74708 h 168094"/>
              <a:gd name="connsiteX2" fmla="*/ 65364 w 102715"/>
              <a:gd name="connsiteY2" fmla="*/ 112063 h 168094"/>
              <a:gd name="connsiteX3" fmla="*/ 102715 w 102715"/>
              <a:gd name="connsiteY3" fmla="*/ 168094 h 168094"/>
            </a:gdLst>
            <a:ahLst/>
            <a:cxnLst>
              <a:cxn ang="0">
                <a:pos x="connsiteX0" y="connsiteY0"/>
              </a:cxn>
              <a:cxn ang="0">
                <a:pos x="connsiteX1" y="connsiteY1"/>
              </a:cxn>
              <a:cxn ang="0">
                <a:pos x="connsiteX2" y="connsiteY2"/>
              </a:cxn>
              <a:cxn ang="0">
                <a:pos x="connsiteX3" y="connsiteY3"/>
              </a:cxn>
            </a:cxnLst>
            <a:rect l="l" t="t" r="r" b="b"/>
            <a:pathLst>
              <a:path w="102715" h="168094">
                <a:moveTo>
                  <a:pt x="0" y="0"/>
                </a:moveTo>
                <a:cubicBezTo>
                  <a:pt x="3746" y="4684"/>
                  <a:pt x="49165" y="58698"/>
                  <a:pt x="56026" y="74708"/>
                </a:cubicBezTo>
                <a:cubicBezTo>
                  <a:pt x="61081" y="86505"/>
                  <a:pt x="59624" y="100583"/>
                  <a:pt x="65364" y="112063"/>
                </a:cubicBezTo>
                <a:cubicBezTo>
                  <a:pt x="75402" y="132140"/>
                  <a:pt x="102715" y="168094"/>
                  <a:pt x="102715" y="168094"/>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00">
              <a:solidFill>
                <a:prstClr val="black"/>
              </a:solidFill>
            </a:endParaRPr>
          </a:p>
        </p:txBody>
      </p:sp>
      <p:sp>
        <p:nvSpPr>
          <p:cNvPr id="23" name="Freeform 22"/>
          <p:cNvSpPr/>
          <p:nvPr/>
        </p:nvSpPr>
        <p:spPr>
          <a:xfrm>
            <a:off x="7233848" y="233464"/>
            <a:ext cx="58941" cy="39354"/>
          </a:xfrm>
          <a:custGeom>
            <a:avLst/>
            <a:gdLst>
              <a:gd name="connsiteX0" fmla="*/ 58941 w 58941"/>
              <a:gd name="connsiteY0" fmla="*/ 37354 h 39354"/>
              <a:gd name="connsiteX1" fmla="*/ 12253 w 58941"/>
              <a:gd name="connsiteY1" fmla="*/ 9338 h 39354"/>
              <a:gd name="connsiteX2" fmla="*/ 2915 w 58941"/>
              <a:gd name="connsiteY2" fmla="*/ 37354 h 39354"/>
              <a:gd name="connsiteX3" fmla="*/ 30928 w 58941"/>
              <a:gd name="connsiteY3" fmla="*/ 28015 h 39354"/>
              <a:gd name="connsiteX4" fmla="*/ 21590 w 58941"/>
              <a:gd name="connsiteY4" fmla="*/ 0 h 39354"/>
              <a:gd name="connsiteX5" fmla="*/ 12253 w 58941"/>
              <a:gd name="connsiteY5" fmla="*/ 28015 h 39354"/>
              <a:gd name="connsiteX6" fmla="*/ 12253 w 58941"/>
              <a:gd name="connsiteY6" fmla="*/ 0 h 39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41" h="39354">
                <a:moveTo>
                  <a:pt x="58941" y="37354"/>
                </a:moveTo>
                <a:cubicBezTo>
                  <a:pt x="43378" y="28015"/>
                  <a:pt x="30403" y="9338"/>
                  <a:pt x="12253" y="9338"/>
                </a:cubicBezTo>
                <a:cubicBezTo>
                  <a:pt x="2409" y="9338"/>
                  <a:pt x="-4045" y="30393"/>
                  <a:pt x="2915" y="37354"/>
                </a:cubicBezTo>
                <a:cubicBezTo>
                  <a:pt x="9875" y="44314"/>
                  <a:pt x="21590" y="31128"/>
                  <a:pt x="30928" y="28015"/>
                </a:cubicBezTo>
                <a:cubicBezTo>
                  <a:pt x="27815" y="18677"/>
                  <a:pt x="31433" y="0"/>
                  <a:pt x="21590" y="0"/>
                </a:cubicBezTo>
                <a:cubicBezTo>
                  <a:pt x="11747" y="0"/>
                  <a:pt x="22096" y="28015"/>
                  <a:pt x="12253" y="28015"/>
                </a:cubicBezTo>
                <a:cubicBezTo>
                  <a:pt x="2915" y="28015"/>
                  <a:pt x="12253" y="9338"/>
                  <a:pt x="12253" y="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00">
              <a:solidFill>
                <a:prstClr val="black"/>
              </a:solidFill>
            </a:endParaRPr>
          </a:p>
        </p:txBody>
      </p:sp>
      <p:sp>
        <p:nvSpPr>
          <p:cNvPr id="24" name="Freeform 23"/>
          <p:cNvSpPr/>
          <p:nvPr/>
        </p:nvSpPr>
        <p:spPr>
          <a:xfrm>
            <a:off x="7488878" y="289495"/>
            <a:ext cx="261462" cy="186771"/>
          </a:xfrm>
          <a:custGeom>
            <a:avLst/>
            <a:gdLst>
              <a:gd name="connsiteX0" fmla="*/ 56031 w 261462"/>
              <a:gd name="connsiteY0" fmla="*/ 28016 h 186771"/>
              <a:gd name="connsiteX1" fmla="*/ 9342 w 261462"/>
              <a:gd name="connsiteY1" fmla="*/ 0 h 186771"/>
              <a:gd name="connsiteX2" fmla="*/ 4 w 261462"/>
              <a:gd name="connsiteY2" fmla="*/ 28016 h 186771"/>
              <a:gd name="connsiteX3" fmla="*/ 18680 w 261462"/>
              <a:gd name="connsiteY3" fmla="*/ 102724 h 186771"/>
              <a:gd name="connsiteX4" fmla="*/ 46693 w 261462"/>
              <a:gd name="connsiteY4" fmla="*/ 130740 h 186771"/>
              <a:gd name="connsiteX5" fmla="*/ 93382 w 261462"/>
              <a:gd name="connsiteY5" fmla="*/ 177433 h 186771"/>
              <a:gd name="connsiteX6" fmla="*/ 149408 w 261462"/>
              <a:gd name="connsiteY6" fmla="*/ 186771 h 186771"/>
              <a:gd name="connsiteX7" fmla="*/ 177422 w 261462"/>
              <a:gd name="connsiteY7" fmla="*/ 177433 h 186771"/>
              <a:gd name="connsiteX8" fmla="*/ 261462 w 261462"/>
              <a:gd name="connsiteY8" fmla="*/ 102724 h 186771"/>
              <a:gd name="connsiteX9" fmla="*/ 242786 w 261462"/>
              <a:gd name="connsiteY9" fmla="*/ 121401 h 186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1462" h="186771">
                <a:moveTo>
                  <a:pt x="56031" y="28016"/>
                </a:moveTo>
                <a:cubicBezTo>
                  <a:pt x="40468" y="18677"/>
                  <a:pt x="27492" y="0"/>
                  <a:pt x="9342" y="0"/>
                </a:cubicBezTo>
                <a:cubicBezTo>
                  <a:pt x="-502" y="0"/>
                  <a:pt x="4" y="18172"/>
                  <a:pt x="4" y="28016"/>
                </a:cubicBezTo>
                <a:cubicBezTo>
                  <a:pt x="4" y="32731"/>
                  <a:pt x="11311" y="91670"/>
                  <a:pt x="18680" y="102724"/>
                </a:cubicBezTo>
                <a:cubicBezTo>
                  <a:pt x="26005" y="113712"/>
                  <a:pt x="38239" y="120594"/>
                  <a:pt x="46693" y="130740"/>
                </a:cubicBezTo>
                <a:cubicBezTo>
                  <a:pt x="65846" y="153725"/>
                  <a:pt x="61779" y="166898"/>
                  <a:pt x="93382" y="177433"/>
                </a:cubicBezTo>
                <a:cubicBezTo>
                  <a:pt x="111343" y="183421"/>
                  <a:pt x="130733" y="183658"/>
                  <a:pt x="149408" y="186771"/>
                </a:cubicBezTo>
                <a:cubicBezTo>
                  <a:pt x="158746" y="183658"/>
                  <a:pt x="169232" y="182893"/>
                  <a:pt x="177422" y="177433"/>
                </a:cubicBezTo>
                <a:cubicBezTo>
                  <a:pt x="210498" y="155381"/>
                  <a:pt x="234237" y="129952"/>
                  <a:pt x="261462" y="102724"/>
                </a:cubicBezTo>
                <a:lnTo>
                  <a:pt x="242786" y="121401"/>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00">
              <a:solidFill>
                <a:prstClr val="black"/>
              </a:solidFill>
            </a:endParaRPr>
          </a:p>
        </p:txBody>
      </p:sp>
      <p:sp>
        <p:nvSpPr>
          <p:cNvPr id="25" name="Freeform 24"/>
          <p:cNvSpPr/>
          <p:nvPr/>
        </p:nvSpPr>
        <p:spPr>
          <a:xfrm>
            <a:off x="6534568" y="924463"/>
            <a:ext cx="368164" cy="357538"/>
          </a:xfrm>
          <a:custGeom>
            <a:avLst/>
            <a:gdLst>
              <a:gd name="connsiteX0" fmla="*/ 20538 w 368164"/>
              <a:gd name="connsiteY0" fmla="*/ 112116 h 357538"/>
              <a:gd name="connsiteX1" fmla="*/ 29876 w 368164"/>
              <a:gd name="connsiteY1" fmla="*/ 168148 h 357538"/>
              <a:gd name="connsiteX2" fmla="*/ 48552 w 368164"/>
              <a:gd name="connsiteY2" fmla="*/ 289549 h 357538"/>
              <a:gd name="connsiteX3" fmla="*/ 57889 w 368164"/>
              <a:gd name="connsiteY3" fmla="*/ 317565 h 357538"/>
              <a:gd name="connsiteX4" fmla="*/ 67227 w 368164"/>
              <a:gd name="connsiteY4" fmla="*/ 354919 h 357538"/>
              <a:gd name="connsiteX5" fmla="*/ 48552 w 368164"/>
              <a:gd name="connsiteY5" fmla="*/ 270872 h 357538"/>
              <a:gd name="connsiteX6" fmla="*/ 29876 w 368164"/>
              <a:gd name="connsiteY6" fmla="*/ 224179 h 357538"/>
              <a:gd name="connsiteX7" fmla="*/ 11201 w 368164"/>
              <a:gd name="connsiteY7" fmla="*/ 196163 h 357538"/>
              <a:gd name="connsiteX8" fmla="*/ 1863 w 368164"/>
              <a:gd name="connsiteY8" fmla="*/ 158809 h 357538"/>
              <a:gd name="connsiteX9" fmla="*/ 95241 w 368164"/>
              <a:gd name="connsiteY9" fmla="*/ 177486 h 357538"/>
              <a:gd name="connsiteX10" fmla="*/ 188618 w 368164"/>
              <a:gd name="connsiteY10" fmla="*/ 214840 h 357538"/>
              <a:gd name="connsiteX11" fmla="*/ 281996 w 368164"/>
              <a:gd name="connsiteY11" fmla="*/ 261533 h 357538"/>
              <a:gd name="connsiteX12" fmla="*/ 338022 w 368164"/>
              <a:gd name="connsiteY12" fmla="*/ 280210 h 357538"/>
              <a:gd name="connsiteX13" fmla="*/ 366036 w 368164"/>
              <a:gd name="connsiteY13" fmla="*/ 261533 h 357538"/>
              <a:gd name="connsiteX14" fmla="*/ 338022 w 368164"/>
              <a:gd name="connsiteY14" fmla="*/ 149471 h 357538"/>
              <a:gd name="connsiteX15" fmla="*/ 319347 w 368164"/>
              <a:gd name="connsiteY15" fmla="*/ 121455 h 357538"/>
              <a:gd name="connsiteX16" fmla="*/ 263320 w 368164"/>
              <a:gd name="connsiteY16" fmla="*/ 28069 h 357538"/>
              <a:gd name="connsiteX17" fmla="*/ 235307 w 368164"/>
              <a:gd name="connsiteY17" fmla="*/ 54 h 35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8164" h="357538">
                <a:moveTo>
                  <a:pt x="20538" y="112116"/>
                </a:moveTo>
                <a:cubicBezTo>
                  <a:pt x="23651" y="130793"/>
                  <a:pt x="27198" y="149403"/>
                  <a:pt x="29876" y="168148"/>
                </a:cubicBezTo>
                <a:cubicBezTo>
                  <a:pt x="37437" y="221080"/>
                  <a:pt x="36661" y="241980"/>
                  <a:pt x="48552" y="289549"/>
                </a:cubicBezTo>
                <a:cubicBezTo>
                  <a:pt x="50939" y="299099"/>
                  <a:pt x="55185" y="308100"/>
                  <a:pt x="57889" y="317565"/>
                </a:cubicBezTo>
                <a:cubicBezTo>
                  <a:pt x="61415" y="329906"/>
                  <a:pt x="67227" y="367754"/>
                  <a:pt x="67227" y="354919"/>
                </a:cubicBezTo>
                <a:cubicBezTo>
                  <a:pt x="67227" y="328228"/>
                  <a:pt x="58180" y="296550"/>
                  <a:pt x="48552" y="270872"/>
                </a:cubicBezTo>
                <a:cubicBezTo>
                  <a:pt x="42667" y="255176"/>
                  <a:pt x="37372" y="239173"/>
                  <a:pt x="29876" y="224179"/>
                </a:cubicBezTo>
                <a:cubicBezTo>
                  <a:pt x="24857" y="214140"/>
                  <a:pt x="17426" y="205502"/>
                  <a:pt x="11201" y="196163"/>
                </a:cubicBezTo>
                <a:cubicBezTo>
                  <a:pt x="8088" y="183712"/>
                  <a:pt x="-4740" y="169815"/>
                  <a:pt x="1863" y="158809"/>
                </a:cubicBezTo>
                <a:cubicBezTo>
                  <a:pt x="21917" y="125383"/>
                  <a:pt x="88836" y="174683"/>
                  <a:pt x="95241" y="177486"/>
                </a:cubicBezTo>
                <a:cubicBezTo>
                  <a:pt x="125954" y="190924"/>
                  <a:pt x="158634" y="199847"/>
                  <a:pt x="188618" y="214840"/>
                </a:cubicBezTo>
                <a:cubicBezTo>
                  <a:pt x="219744" y="230404"/>
                  <a:pt x="248982" y="250527"/>
                  <a:pt x="281996" y="261533"/>
                </a:cubicBezTo>
                <a:lnTo>
                  <a:pt x="338022" y="280210"/>
                </a:lnTo>
                <a:cubicBezTo>
                  <a:pt x="347360" y="273984"/>
                  <a:pt x="363835" y="272538"/>
                  <a:pt x="366036" y="261533"/>
                </a:cubicBezTo>
                <a:cubicBezTo>
                  <a:pt x="374285" y="220286"/>
                  <a:pt x="357208" y="183049"/>
                  <a:pt x="338022" y="149471"/>
                </a:cubicBezTo>
                <a:cubicBezTo>
                  <a:pt x="332454" y="139726"/>
                  <a:pt x="325229" y="131014"/>
                  <a:pt x="319347" y="121455"/>
                </a:cubicBezTo>
                <a:cubicBezTo>
                  <a:pt x="300323" y="90538"/>
                  <a:pt x="283455" y="58274"/>
                  <a:pt x="263320" y="28069"/>
                </a:cubicBezTo>
                <a:cubicBezTo>
                  <a:pt x="242919" y="-2536"/>
                  <a:pt x="255868" y="54"/>
                  <a:pt x="235307" y="54"/>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00">
              <a:solidFill>
                <a:prstClr val="black"/>
              </a:solidFill>
            </a:endParaRPr>
          </a:p>
        </p:txBody>
      </p:sp>
      <p:sp>
        <p:nvSpPr>
          <p:cNvPr id="26" name="Freeform 25"/>
          <p:cNvSpPr/>
          <p:nvPr/>
        </p:nvSpPr>
        <p:spPr>
          <a:xfrm>
            <a:off x="6928617" y="886560"/>
            <a:ext cx="168079" cy="206051"/>
          </a:xfrm>
          <a:custGeom>
            <a:avLst/>
            <a:gdLst>
              <a:gd name="connsiteX0" fmla="*/ 112053 w 168079"/>
              <a:gd name="connsiteY0" fmla="*/ 9941 h 206051"/>
              <a:gd name="connsiteX1" fmla="*/ 28013 w 168079"/>
              <a:gd name="connsiteY1" fmla="*/ 28618 h 206051"/>
              <a:gd name="connsiteX2" fmla="*/ 0 w 168079"/>
              <a:gd name="connsiteY2" fmla="*/ 122004 h 206051"/>
              <a:gd name="connsiteX3" fmla="*/ 9338 w 168079"/>
              <a:gd name="connsiteY3" fmla="*/ 159358 h 206051"/>
              <a:gd name="connsiteX4" fmla="*/ 74702 w 168079"/>
              <a:gd name="connsiteY4" fmla="*/ 206051 h 206051"/>
              <a:gd name="connsiteX5" fmla="*/ 149404 w 168079"/>
              <a:gd name="connsiteY5" fmla="*/ 150019 h 206051"/>
              <a:gd name="connsiteX6" fmla="*/ 168079 w 168079"/>
              <a:gd name="connsiteY6" fmla="*/ 93988 h 206051"/>
              <a:gd name="connsiteX7" fmla="*/ 84040 w 168079"/>
              <a:gd name="connsiteY7" fmla="*/ 603 h 206051"/>
              <a:gd name="connsiteX8" fmla="*/ 0 w 168079"/>
              <a:gd name="connsiteY8" fmla="*/ 9941 h 20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079" h="206051">
                <a:moveTo>
                  <a:pt x="112053" y="9941"/>
                </a:moveTo>
                <a:cubicBezTo>
                  <a:pt x="84040" y="16167"/>
                  <a:pt x="51220" y="11738"/>
                  <a:pt x="28013" y="28618"/>
                </a:cubicBezTo>
                <a:cubicBezTo>
                  <a:pt x="21068" y="33669"/>
                  <a:pt x="3820" y="106723"/>
                  <a:pt x="0" y="122004"/>
                </a:cubicBezTo>
                <a:cubicBezTo>
                  <a:pt x="3113" y="134455"/>
                  <a:pt x="2971" y="148214"/>
                  <a:pt x="9338" y="159358"/>
                </a:cubicBezTo>
                <a:cubicBezTo>
                  <a:pt x="24481" y="185860"/>
                  <a:pt x="49480" y="193439"/>
                  <a:pt x="74702" y="206051"/>
                </a:cubicBezTo>
                <a:cubicBezTo>
                  <a:pt x="116641" y="185079"/>
                  <a:pt x="132114" y="188924"/>
                  <a:pt x="149404" y="150019"/>
                </a:cubicBezTo>
                <a:cubicBezTo>
                  <a:pt x="157399" y="132028"/>
                  <a:pt x="168079" y="93988"/>
                  <a:pt x="168079" y="93988"/>
                </a:cubicBezTo>
                <a:cubicBezTo>
                  <a:pt x="150304" y="31767"/>
                  <a:pt x="162481" y="10409"/>
                  <a:pt x="84040" y="603"/>
                </a:cubicBezTo>
                <a:cubicBezTo>
                  <a:pt x="56072" y="-2893"/>
                  <a:pt x="0" y="9941"/>
                  <a:pt x="0" y="9941"/>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00">
              <a:solidFill>
                <a:prstClr val="black"/>
              </a:solidFill>
            </a:endParaRPr>
          </a:p>
        </p:txBody>
      </p:sp>
      <p:sp>
        <p:nvSpPr>
          <p:cNvPr id="28" name="Freeform 27"/>
          <p:cNvSpPr/>
          <p:nvPr/>
        </p:nvSpPr>
        <p:spPr>
          <a:xfrm>
            <a:off x="7386105" y="635022"/>
            <a:ext cx="326884" cy="243873"/>
          </a:xfrm>
          <a:custGeom>
            <a:avLst/>
            <a:gdLst>
              <a:gd name="connsiteX0" fmla="*/ 9400 w 326884"/>
              <a:gd name="connsiteY0" fmla="*/ 149416 h 243873"/>
              <a:gd name="connsiteX1" fmla="*/ 56089 w 326884"/>
              <a:gd name="connsiteY1" fmla="*/ 112062 h 243873"/>
              <a:gd name="connsiteX2" fmla="*/ 130791 w 326884"/>
              <a:gd name="connsiteY2" fmla="*/ 84047 h 243873"/>
              <a:gd name="connsiteX3" fmla="*/ 168142 w 326884"/>
              <a:gd name="connsiteY3" fmla="*/ 37354 h 243873"/>
              <a:gd name="connsiteX4" fmla="*/ 140128 w 326884"/>
              <a:gd name="connsiteY4" fmla="*/ 0 h 243873"/>
              <a:gd name="connsiteX5" fmla="*/ 37413 w 326884"/>
              <a:gd name="connsiteY5" fmla="*/ 28015 h 243873"/>
              <a:gd name="connsiteX6" fmla="*/ 65426 w 326884"/>
              <a:gd name="connsiteY6" fmla="*/ 233463 h 243873"/>
              <a:gd name="connsiteX7" fmla="*/ 140128 w 326884"/>
              <a:gd name="connsiteY7" fmla="*/ 242802 h 243873"/>
              <a:gd name="connsiteX8" fmla="*/ 270857 w 326884"/>
              <a:gd name="connsiteY8" fmla="*/ 233463 h 243873"/>
              <a:gd name="connsiteX9" fmla="*/ 298870 w 326884"/>
              <a:gd name="connsiteY9" fmla="*/ 214786 h 243873"/>
              <a:gd name="connsiteX10" fmla="*/ 326884 w 326884"/>
              <a:gd name="connsiteY10" fmla="*/ 186771 h 24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6884" h="243873">
                <a:moveTo>
                  <a:pt x="9400" y="149416"/>
                </a:moveTo>
                <a:cubicBezTo>
                  <a:pt x="24963" y="136965"/>
                  <a:pt x="38999" y="122317"/>
                  <a:pt x="56089" y="112062"/>
                </a:cubicBezTo>
                <a:cubicBezTo>
                  <a:pt x="70051" y="103684"/>
                  <a:pt x="111460" y="90491"/>
                  <a:pt x="130791" y="84047"/>
                </a:cubicBezTo>
                <a:cubicBezTo>
                  <a:pt x="144073" y="75191"/>
                  <a:pt x="175358" y="62612"/>
                  <a:pt x="168142" y="37354"/>
                </a:cubicBezTo>
                <a:cubicBezTo>
                  <a:pt x="163866" y="22389"/>
                  <a:pt x="149466" y="12451"/>
                  <a:pt x="140128" y="0"/>
                </a:cubicBezTo>
                <a:cubicBezTo>
                  <a:pt x="105890" y="9338"/>
                  <a:pt x="66941" y="8328"/>
                  <a:pt x="37413" y="28015"/>
                </a:cubicBezTo>
                <a:cubicBezTo>
                  <a:pt x="-41846" y="80859"/>
                  <a:pt x="23010" y="188215"/>
                  <a:pt x="65426" y="233463"/>
                </a:cubicBezTo>
                <a:cubicBezTo>
                  <a:pt x="82588" y="251771"/>
                  <a:pt x="115227" y="239689"/>
                  <a:pt x="140128" y="242802"/>
                </a:cubicBezTo>
                <a:cubicBezTo>
                  <a:pt x="183704" y="239689"/>
                  <a:pt x="227835" y="241056"/>
                  <a:pt x="270857" y="233463"/>
                </a:cubicBezTo>
                <a:cubicBezTo>
                  <a:pt x="281909" y="231512"/>
                  <a:pt x="290249" y="221971"/>
                  <a:pt x="298870" y="214786"/>
                </a:cubicBezTo>
                <a:cubicBezTo>
                  <a:pt x="309015" y="206331"/>
                  <a:pt x="326884" y="186771"/>
                  <a:pt x="326884" y="186771"/>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00">
              <a:solidFill>
                <a:prstClr val="black"/>
              </a:solidFill>
            </a:endParaRPr>
          </a:p>
        </p:txBody>
      </p:sp>
      <p:sp>
        <p:nvSpPr>
          <p:cNvPr id="29" name="Freeform 28"/>
          <p:cNvSpPr/>
          <p:nvPr/>
        </p:nvSpPr>
        <p:spPr>
          <a:xfrm>
            <a:off x="7656878" y="513620"/>
            <a:ext cx="102824" cy="280157"/>
          </a:xfrm>
          <a:custGeom>
            <a:avLst/>
            <a:gdLst>
              <a:gd name="connsiteX0" fmla="*/ 18759 w 102824"/>
              <a:gd name="connsiteY0" fmla="*/ 0 h 280157"/>
              <a:gd name="connsiteX1" fmla="*/ 84 w 102824"/>
              <a:gd name="connsiteY1" fmla="*/ 46693 h 280157"/>
              <a:gd name="connsiteX2" fmla="*/ 28097 w 102824"/>
              <a:gd name="connsiteY2" fmla="*/ 121402 h 280157"/>
              <a:gd name="connsiteX3" fmla="*/ 37435 w 102824"/>
              <a:gd name="connsiteY3" fmla="*/ 158756 h 280157"/>
              <a:gd name="connsiteX4" fmla="*/ 74786 w 102824"/>
              <a:gd name="connsiteY4" fmla="*/ 214787 h 280157"/>
              <a:gd name="connsiteX5" fmla="*/ 93462 w 102824"/>
              <a:gd name="connsiteY5" fmla="*/ 242803 h 280157"/>
              <a:gd name="connsiteX6" fmla="*/ 102799 w 102824"/>
              <a:gd name="connsiteY6" fmla="*/ 280157 h 28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24" h="280157">
                <a:moveTo>
                  <a:pt x="18759" y="0"/>
                </a:moveTo>
                <a:cubicBezTo>
                  <a:pt x="12534" y="15564"/>
                  <a:pt x="-1202" y="29979"/>
                  <a:pt x="84" y="46693"/>
                </a:cubicBezTo>
                <a:cubicBezTo>
                  <a:pt x="2124" y="73211"/>
                  <a:pt x="19687" y="96171"/>
                  <a:pt x="28097" y="121402"/>
                </a:cubicBezTo>
                <a:cubicBezTo>
                  <a:pt x="32155" y="133578"/>
                  <a:pt x="31696" y="147276"/>
                  <a:pt x="37435" y="158756"/>
                </a:cubicBezTo>
                <a:cubicBezTo>
                  <a:pt x="47473" y="178833"/>
                  <a:pt x="62336" y="196110"/>
                  <a:pt x="74786" y="214787"/>
                </a:cubicBezTo>
                <a:lnTo>
                  <a:pt x="93462" y="242803"/>
                </a:lnTo>
                <a:cubicBezTo>
                  <a:pt x="103783" y="273771"/>
                  <a:pt x="102799" y="260975"/>
                  <a:pt x="102799" y="280157"/>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00">
              <a:solidFill>
                <a:prstClr val="black"/>
              </a:solidFill>
            </a:endParaRPr>
          </a:p>
        </p:txBody>
      </p:sp>
      <p:sp>
        <p:nvSpPr>
          <p:cNvPr id="30" name="Freeform 29"/>
          <p:cNvSpPr/>
          <p:nvPr/>
        </p:nvSpPr>
        <p:spPr>
          <a:xfrm>
            <a:off x="7824242" y="522416"/>
            <a:ext cx="235407" cy="262022"/>
          </a:xfrm>
          <a:custGeom>
            <a:avLst/>
            <a:gdLst>
              <a:gd name="connsiteX0" fmla="*/ 140866 w 235407"/>
              <a:gd name="connsiteY0" fmla="*/ 9882 h 262022"/>
              <a:gd name="connsiteX1" fmla="*/ 94177 w 235407"/>
              <a:gd name="connsiteY1" fmla="*/ 543 h 262022"/>
              <a:gd name="connsiteX2" fmla="*/ 10137 w 235407"/>
              <a:gd name="connsiteY2" fmla="*/ 47236 h 262022"/>
              <a:gd name="connsiteX3" fmla="*/ 800 w 235407"/>
              <a:gd name="connsiteY3" fmla="*/ 75251 h 262022"/>
              <a:gd name="connsiteX4" fmla="*/ 28813 w 235407"/>
              <a:gd name="connsiteY4" fmla="*/ 93929 h 262022"/>
              <a:gd name="connsiteX5" fmla="*/ 187555 w 235407"/>
              <a:gd name="connsiteY5" fmla="*/ 112606 h 262022"/>
              <a:gd name="connsiteX6" fmla="*/ 234244 w 235407"/>
              <a:gd name="connsiteY6" fmla="*/ 159298 h 262022"/>
              <a:gd name="connsiteX7" fmla="*/ 196893 w 235407"/>
              <a:gd name="connsiteY7" fmla="*/ 234007 h 262022"/>
              <a:gd name="connsiteX8" fmla="*/ 122190 w 235407"/>
              <a:gd name="connsiteY8" fmla="*/ 252684 h 262022"/>
              <a:gd name="connsiteX9" fmla="*/ 122190 w 235407"/>
              <a:gd name="connsiteY9" fmla="*/ 262022 h 262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5407" h="262022">
                <a:moveTo>
                  <a:pt x="140866" y="9882"/>
                </a:moveTo>
                <a:cubicBezTo>
                  <a:pt x="125303" y="6769"/>
                  <a:pt x="109792" y="-2296"/>
                  <a:pt x="94177" y="543"/>
                </a:cubicBezTo>
                <a:cubicBezTo>
                  <a:pt x="71471" y="4672"/>
                  <a:pt x="32219" y="32514"/>
                  <a:pt x="10137" y="47236"/>
                </a:cubicBezTo>
                <a:cubicBezTo>
                  <a:pt x="7025" y="56574"/>
                  <a:pt x="-2856" y="66112"/>
                  <a:pt x="800" y="75251"/>
                </a:cubicBezTo>
                <a:cubicBezTo>
                  <a:pt x="4968" y="85671"/>
                  <a:pt x="17986" y="90976"/>
                  <a:pt x="28813" y="93929"/>
                </a:cubicBezTo>
                <a:cubicBezTo>
                  <a:pt x="37628" y="96333"/>
                  <a:pt x="183990" y="112210"/>
                  <a:pt x="187555" y="112606"/>
                </a:cubicBezTo>
                <a:cubicBezTo>
                  <a:pt x="202496" y="122567"/>
                  <a:pt x="231754" y="136887"/>
                  <a:pt x="234244" y="159298"/>
                </a:cubicBezTo>
                <a:cubicBezTo>
                  <a:pt x="238656" y="199011"/>
                  <a:pt x="231417" y="221060"/>
                  <a:pt x="196893" y="234007"/>
                </a:cubicBezTo>
                <a:cubicBezTo>
                  <a:pt x="186110" y="238051"/>
                  <a:pt x="137006" y="242806"/>
                  <a:pt x="122190" y="252684"/>
                </a:cubicBezTo>
                <a:cubicBezTo>
                  <a:pt x="119600" y="254411"/>
                  <a:pt x="122190" y="258909"/>
                  <a:pt x="122190" y="262022"/>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00">
              <a:solidFill>
                <a:prstClr val="black"/>
              </a:solidFill>
            </a:endParaRPr>
          </a:p>
        </p:txBody>
      </p:sp>
      <p:sp>
        <p:nvSpPr>
          <p:cNvPr id="31" name="Freeform 30"/>
          <p:cNvSpPr/>
          <p:nvPr/>
        </p:nvSpPr>
        <p:spPr>
          <a:xfrm>
            <a:off x="7078021" y="700391"/>
            <a:ext cx="214768" cy="319382"/>
          </a:xfrm>
          <a:custGeom>
            <a:avLst/>
            <a:gdLst>
              <a:gd name="connsiteX0" fmla="*/ 0 w 214768"/>
              <a:gd name="connsiteY0" fmla="*/ 186772 h 319382"/>
              <a:gd name="connsiteX1" fmla="*/ 121391 w 214768"/>
              <a:gd name="connsiteY1" fmla="*/ 270819 h 319382"/>
              <a:gd name="connsiteX2" fmla="*/ 149404 w 214768"/>
              <a:gd name="connsiteY2" fmla="*/ 298834 h 319382"/>
              <a:gd name="connsiteX3" fmla="*/ 177417 w 214768"/>
              <a:gd name="connsiteY3" fmla="*/ 317511 h 319382"/>
              <a:gd name="connsiteX4" fmla="*/ 186755 w 214768"/>
              <a:gd name="connsiteY4" fmla="*/ 261480 h 319382"/>
              <a:gd name="connsiteX5" fmla="*/ 205431 w 214768"/>
              <a:gd name="connsiteY5" fmla="*/ 28016 h 319382"/>
              <a:gd name="connsiteX6" fmla="*/ 214768 w 214768"/>
              <a:gd name="connsiteY6" fmla="*/ 0 h 319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768" h="319382">
                <a:moveTo>
                  <a:pt x="0" y="186772"/>
                </a:moveTo>
                <a:cubicBezTo>
                  <a:pt x="101064" y="267629"/>
                  <a:pt x="55562" y="248873"/>
                  <a:pt x="121391" y="270819"/>
                </a:cubicBezTo>
                <a:cubicBezTo>
                  <a:pt x="130729" y="280157"/>
                  <a:pt x="139259" y="290379"/>
                  <a:pt x="149404" y="298834"/>
                </a:cubicBezTo>
                <a:cubicBezTo>
                  <a:pt x="158025" y="306019"/>
                  <a:pt x="169482" y="325447"/>
                  <a:pt x="177417" y="317511"/>
                </a:cubicBezTo>
                <a:cubicBezTo>
                  <a:pt x="190805" y="304122"/>
                  <a:pt x="183642" y="280157"/>
                  <a:pt x="186755" y="261480"/>
                </a:cubicBezTo>
                <a:cubicBezTo>
                  <a:pt x="192980" y="183659"/>
                  <a:pt x="180747" y="102081"/>
                  <a:pt x="205431" y="28016"/>
                </a:cubicBezTo>
                <a:lnTo>
                  <a:pt x="214768" y="0"/>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00">
              <a:solidFill>
                <a:prstClr val="black"/>
              </a:solidFill>
            </a:endParaRPr>
          </a:p>
        </p:txBody>
      </p:sp>
      <p:sp>
        <p:nvSpPr>
          <p:cNvPr id="32" name="Freeform 31"/>
          <p:cNvSpPr/>
          <p:nvPr/>
        </p:nvSpPr>
        <p:spPr>
          <a:xfrm>
            <a:off x="6162921" y="597667"/>
            <a:ext cx="270795" cy="252141"/>
          </a:xfrm>
          <a:custGeom>
            <a:avLst/>
            <a:gdLst>
              <a:gd name="connsiteX0" fmla="*/ 0 w 270795"/>
              <a:gd name="connsiteY0" fmla="*/ 112063 h 252141"/>
              <a:gd name="connsiteX1" fmla="*/ 65364 w 270795"/>
              <a:gd name="connsiteY1" fmla="*/ 205449 h 252141"/>
              <a:gd name="connsiteX2" fmla="*/ 74702 w 270795"/>
              <a:gd name="connsiteY2" fmla="*/ 242803 h 252141"/>
              <a:gd name="connsiteX3" fmla="*/ 46688 w 270795"/>
              <a:gd name="connsiteY3" fmla="*/ 158756 h 252141"/>
              <a:gd name="connsiteX4" fmla="*/ 37351 w 270795"/>
              <a:gd name="connsiteY4" fmla="*/ 130740 h 252141"/>
              <a:gd name="connsiteX5" fmla="*/ 84039 w 270795"/>
              <a:gd name="connsiteY5" fmla="*/ 0 h 252141"/>
              <a:gd name="connsiteX6" fmla="*/ 121390 w 270795"/>
              <a:gd name="connsiteY6" fmla="*/ 9339 h 252141"/>
              <a:gd name="connsiteX7" fmla="*/ 149404 w 270795"/>
              <a:gd name="connsiteY7" fmla="*/ 46693 h 252141"/>
              <a:gd name="connsiteX8" fmla="*/ 93377 w 270795"/>
              <a:gd name="connsiteY8" fmla="*/ 149417 h 252141"/>
              <a:gd name="connsiteX9" fmla="*/ 84039 w 270795"/>
              <a:gd name="connsiteY9" fmla="*/ 177433 h 252141"/>
              <a:gd name="connsiteX10" fmla="*/ 130728 w 270795"/>
              <a:gd name="connsiteY10" fmla="*/ 205449 h 252141"/>
              <a:gd name="connsiteX11" fmla="*/ 158741 w 270795"/>
              <a:gd name="connsiteY11" fmla="*/ 224126 h 252141"/>
              <a:gd name="connsiteX12" fmla="*/ 214768 w 270795"/>
              <a:gd name="connsiteY12" fmla="*/ 242803 h 252141"/>
              <a:gd name="connsiteX13" fmla="*/ 242781 w 270795"/>
              <a:gd name="connsiteY13" fmla="*/ 252141 h 252141"/>
              <a:gd name="connsiteX14" fmla="*/ 270795 w 270795"/>
              <a:gd name="connsiteY14" fmla="*/ 252141 h 252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0795" h="252141">
                <a:moveTo>
                  <a:pt x="0" y="112063"/>
                </a:moveTo>
                <a:cubicBezTo>
                  <a:pt x="24177" y="142287"/>
                  <a:pt x="49419" y="169569"/>
                  <a:pt x="65364" y="205449"/>
                </a:cubicBezTo>
                <a:cubicBezTo>
                  <a:pt x="70576" y="217177"/>
                  <a:pt x="79468" y="254720"/>
                  <a:pt x="74702" y="242803"/>
                </a:cubicBezTo>
                <a:cubicBezTo>
                  <a:pt x="63735" y="215384"/>
                  <a:pt x="56026" y="186772"/>
                  <a:pt x="46688" y="158756"/>
                </a:cubicBezTo>
                <a:lnTo>
                  <a:pt x="37351" y="130740"/>
                </a:lnTo>
                <a:cubicBezTo>
                  <a:pt x="41433" y="85829"/>
                  <a:pt x="22199" y="15461"/>
                  <a:pt x="84039" y="0"/>
                </a:cubicBezTo>
                <a:lnTo>
                  <a:pt x="121390" y="9339"/>
                </a:lnTo>
                <a:cubicBezTo>
                  <a:pt x="130728" y="21790"/>
                  <a:pt x="149404" y="31129"/>
                  <a:pt x="149404" y="46693"/>
                </a:cubicBezTo>
                <a:cubicBezTo>
                  <a:pt x="149404" y="80838"/>
                  <a:pt x="113197" y="122988"/>
                  <a:pt x="93377" y="149417"/>
                </a:cubicBezTo>
                <a:cubicBezTo>
                  <a:pt x="90264" y="158756"/>
                  <a:pt x="78579" y="169242"/>
                  <a:pt x="84039" y="177433"/>
                </a:cubicBezTo>
                <a:cubicBezTo>
                  <a:pt x="94106" y="192535"/>
                  <a:pt x="115337" y="195829"/>
                  <a:pt x="130728" y="205449"/>
                </a:cubicBezTo>
                <a:cubicBezTo>
                  <a:pt x="140245" y="211397"/>
                  <a:pt x="148486" y="219568"/>
                  <a:pt x="158741" y="224126"/>
                </a:cubicBezTo>
                <a:cubicBezTo>
                  <a:pt x="176730" y="232122"/>
                  <a:pt x="196092" y="236577"/>
                  <a:pt x="214768" y="242803"/>
                </a:cubicBezTo>
                <a:cubicBezTo>
                  <a:pt x="224106" y="245916"/>
                  <a:pt x="232938" y="252141"/>
                  <a:pt x="242781" y="252141"/>
                </a:cubicBezTo>
                <a:lnTo>
                  <a:pt x="270795" y="252141"/>
                </a:ln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00">
              <a:solidFill>
                <a:prstClr val="blac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209"/>
                                          </p:stCondLst>
                                        </p:cTn>
                                        <p:tgtEl>
                                          <p:spTgt spid="7"/>
                                        </p:tgtEl>
                                        <p:attrNameLst>
                                          <p:attrName>style.visibility</p:attrName>
                                        </p:attrNameLst>
                                      </p:cBhvr>
                                      <p:to>
                                        <p:strVal val="visible"/>
                                      </p:to>
                                    </p:set>
                                  </p:childTnLst>
                                </p:cTn>
                              </p:par>
                            </p:childTnLst>
                          </p:cTn>
                        </p:par>
                        <p:par>
                          <p:cTn id="10" fill="hold">
                            <p:stCondLst>
                              <p:cond delay="1210"/>
                            </p:stCondLst>
                            <p:childTnLst>
                              <p:par>
                                <p:cTn id="11" presetID="1" presetClass="entr" presetSubtype="0" fill="hold" grpId="0" nodeType="afterEffect">
                                  <p:stCondLst>
                                    <p:cond delay="1000"/>
                                  </p:stCondLst>
                                  <p:childTnLst>
                                    <p:set>
                                      <p:cBhvr>
                                        <p:cTn id="12" dur="1" fill="hold">
                                          <p:stCondLst>
                                            <p:cond delay="9"/>
                                          </p:stCondLst>
                                        </p:cTn>
                                        <p:tgtEl>
                                          <p:spTgt spid="16"/>
                                        </p:tgtEl>
                                        <p:attrNameLst>
                                          <p:attrName>style.visibility</p:attrName>
                                        </p:attrNameLst>
                                      </p:cBhvr>
                                      <p:to>
                                        <p:strVal val="visible"/>
                                      </p:to>
                                    </p:set>
                                  </p:childTnLst>
                                </p:cTn>
                              </p:par>
                            </p:childTnLst>
                          </p:cTn>
                        </p:par>
                        <p:par>
                          <p:cTn id="13" fill="hold">
                            <p:stCondLst>
                              <p:cond delay="2220"/>
                            </p:stCondLst>
                            <p:childTnLst>
                              <p:par>
                                <p:cTn id="14" presetID="1" presetClass="entr" presetSubtype="0" fill="hold" grpId="0" nodeType="afterEffect">
                                  <p:stCondLst>
                                    <p:cond delay="0"/>
                                  </p:stCondLst>
                                  <p:childTnLst>
                                    <p:set>
                                      <p:cBhvr>
                                        <p:cTn id="15" dur="1" fill="hold">
                                          <p:stCondLst>
                                            <p:cond delay="209"/>
                                          </p:stCondLst>
                                        </p:cTn>
                                        <p:tgtEl>
                                          <p:spTgt spid="32"/>
                                        </p:tgtEl>
                                        <p:attrNameLst>
                                          <p:attrName>style.visibility</p:attrName>
                                        </p:attrNameLst>
                                      </p:cBhvr>
                                      <p:to>
                                        <p:strVal val="visible"/>
                                      </p:to>
                                    </p:set>
                                  </p:childTnLst>
                                </p:cTn>
                              </p:par>
                            </p:childTnLst>
                          </p:cTn>
                        </p:par>
                        <p:par>
                          <p:cTn id="16" fill="hold">
                            <p:stCondLst>
                              <p:cond delay="2430"/>
                            </p:stCondLst>
                            <p:childTnLst>
                              <p:par>
                                <p:cTn id="17" presetID="1" presetClass="entr" presetSubtype="0" fill="hold" grpId="0" nodeType="afterEffect">
                                  <p:stCondLst>
                                    <p:cond delay="0"/>
                                  </p:stCondLst>
                                  <p:childTnLst>
                                    <p:set>
                                      <p:cBhvr>
                                        <p:cTn id="18" dur="1" fill="hold">
                                          <p:stCondLst>
                                            <p:cond delay="209"/>
                                          </p:stCondLst>
                                        </p:cTn>
                                        <p:tgtEl>
                                          <p:spTgt spid="19"/>
                                        </p:tgtEl>
                                        <p:attrNameLst>
                                          <p:attrName>style.visibility</p:attrName>
                                        </p:attrNameLst>
                                      </p:cBhvr>
                                      <p:to>
                                        <p:strVal val="visible"/>
                                      </p:to>
                                    </p:set>
                                  </p:childTnLst>
                                </p:cTn>
                              </p:par>
                            </p:childTnLst>
                          </p:cTn>
                        </p:par>
                        <p:par>
                          <p:cTn id="19" fill="hold">
                            <p:stCondLst>
                              <p:cond delay="2640"/>
                            </p:stCondLst>
                            <p:childTnLst>
                              <p:par>
                                <p:cTn id="20" presetID="1" presetClass="entr" presetSubtype="0" fill="hold" grpId="0" nodeType="afterEffect">
                                  <p:stCondLst>
                                    <p:cond delay="0"/>
                                  </p:stCondLst>
                                  <p:childTnLst>
                                    <p:set>
                                      <p:cBhvr>
                                        <p:cTn id="21" dur="1" fill="hold">
                                          <p:stCondLst>
                                            <p:cond delay="199"/>
                                          </p:stCondLst>
                                        </p:cTn>
                                        <p:tgtEl>
                                          <p:spTgt spid="20"/>
                                        </p:tgtEl>
                                        <p:attrNameLst>
                                          <p:attrName>style.visibility</p:attrName>
                                        </p:attrNameLst>
                                      </p:cBhvr>
                                      <p:to>
                                        <p:strVal val="visible"/>
                                      </p:to>
                                    </p:set>
                                  </p:childTnLst>
                                </p:cTn>
                              </p:par>
                            </p:childTnLst>
                          </p:cTn>
                        </p:par>
                        <p:par>
                          <p:cTn id="22" fill="hold">
                            <p:stCondLst>
                              <p:cond delay="2840"/>
                            </p:stCondLst>
                            <p:childTnLst>
                              <p:par>
                                <p:cTn id="23" presetID="1" presetClass="entr" presetSubtype="0" fill="hold" grpId="0" nodeType="afterEffect">
                                  <p:stCondLst>
                                    <p:cond delay="0"/>
                                  </p:stCondLst>
                                  <p:childTnLst>
                                    <p:set>
                                      <p:cBhvr>
                                        <p:cTn id="24" dur="1" fill="hold">
                                          <p:stCondLst>
                                            <p:cond delay="209"/>
                                          </p:stCondLst>
                                        </p:cTn>
                                        <p:tgtEl>
                                          <p:spTgt spid="21"/>
                                        </p:tgtEl>
                                        <p:attrNameLst>
                                          <p:attrName>style.visibility</p:attrName>
                                        </p:attrNameLst>
                                      </p:cBhvr>
                                      <p:to>
                                        <p:strVal val="visible"/>
                                      </p:to>
                                    </p:set>
                                  </p:childTnLst>
                                </p:cTn>
                              </p:par>
                            </p:childTnLst>
                          </p:cTn>
                        </p:par>
                        <p:par>
                          <p:cTn id="25" fill="hold">
                            <p:stCondLst>
                              <p:cond delay="3050"/>
                            </p:stCondLst>
                            <p:childTnLst>
                              <p:par>
                                <p:cTn id="26" presetID="1" presetClass="entr" presetSubtype="0" fill="hold" grpId="0" nodeType="afterEffect">
                                  <p:stCondLst>
                                    <p:cond delay="0"/>
                                  </p:stCondLst>
                                  <p:childTnLst>
                                    <p:set>
                                      <p:cBhvr>
                                        <p:cTn id="27" dur="1" fill="hold">
                                          <p:stCondLst>
                                            <p:cond delay="209"/>
                                          </p:stCondLst>
                                        </p:cTn>
                                        <p:tgtEl>
                                          <p:spTgt spid="22"/>
                                        </p:tgtEl>
                                        <p:attrNameLst>
                                          <p:attrName>style.visibility</p:attrName>
                                        </p:attrNameLst>
                                      </p:cBhvr>
                                      <p:to>
                                        <p:strVal val="visible"/>
                                      </p:to>
                                    </p:set>
                                  </p:childTnLst>
                                </p:cTn>
                              </p:par>
                            </p:childTnLst>
                          </p:cTn>
                        </p:par>
                        <p:par>
                          <p:cTn id="28" fill="hold">
                            <p:stCondLst>
                              <p:cond delay="3260"/>
                            </p:stCondLst>
                            <p:childTnLst>
                              <p:par>
                                <p:cTn id="29" presetID="1" presetClass="entr" presetSubtype="0" fill="hold" grpId="0" nodeType="afterEffect">
                                  <p:stCondLst>
                                    <p:cond delay="0"/>
                                  </p:stCondLst>
                                  <p:childTnLst>
                                    <p:set>
                                      <p:cBhvr>
                                        <p:cTn id="30" dur="1" fill="hold">
                                          <p:stCondLst>
                                            <p:cond delay="209"/>
                                          </p:stCondLst>
                                        </p:cTn>
                                        <p:tgtEl>
                                          <p:spTgt spid="23"/>
                                        </p:tgtEl>
                                        <p:attrNameLst>
                                          <p:attrName>style.visibility</p:attrName>
                                        </p:attrNameLst>
                                      </p:cBhvr>
                                      <p:to>
                                        <p:strVal val="visible"/>
                                      </p:to>
                                    </p:set>
                                  </p:childTnLst>
                                </p:cTn>
                              </p:par>
                            </p:childTnLst>
                          </p:cTn>
                        </p:par>
                        <p:par>
                          <p:cTn id="31" fill="hold">
                            <p:stCondLst>
                              <p:cond delay="3470"/>
                            </p:stCondLst>
                            <p:childTnLst>
                              <p:par>
                                <p:cTn id="32" presetID="1" presetClass="entr" presetSubtype="0" fill="hold" grpId="0" nodeType="afterEffect">
                                  <p:stCondLst>
                                    <p:cond delay="0"/>
                                  </p:stCondLst>
                                  <p:childTnLst>
                                    <p:set>
                                      <p:cBhvr>
                                        <p:cTn id="33" dur="1" fill="hold">
                                          <p:stCondLst>
                                            <p:cond delay="209"/>
                                          </p:stCondLst>
                                        </p:cTn>
                                        <p:tgtEl>
                                          <p:spTgt spid="24"/>
                                        </p:tgtEl>
                                        <p:attrNameLst>
                                          <p:attrName>style.visibility</p:attrName>
                                        </p:attrNameLst>
                                      </p:cBhvr>
                                      <p:to>
                                        <p:strVal val="visible"/>
                                      </p:to>
                                    </p:set>
                                  </p:childTnLst>
                                </p:cTn>
                              </p:par>
                            </p:childTnLst>
                          </p:cTn>
                        </p:par>
                        <p:par>
                          <p:cTn id="34" fill="hold">
                            <p:stCondLst>
                              <p:cond delay="3680"/>
                            </p:stCondLst>
                            <p:childTnLst>
                              <p:par>
                                <p:cTn id="35" presetID="1" presetClass="entr" presetSubtype="0" fill="hold" grpId="0" nodeType="afterEffect">
                                  <p:stCondLst>
                                    <p:cond delay="0"/>
                                  </p:stCondLst>
                                  <p:childTnLst>
                                    <p:set>
                                      <p:cBhvr>
                                        <p:cTn id="36" dur="1" fill="hold">
                                          <p:stCondLst>
                                            <p:cond delay="199"/>
                                          </p:stCondLst>
                                        </p:cTn>
                                        <p:tgtEl>
                                          <p:spTgt spid="25"/>
                                        </p:tgtEl>
                                        <p:attrNameLst>
                                          <p:attrName>style.visibility</p:attrName>
                                        </p:attrNameLst>
                                      </p:cBhvr>
                                      <p:to>
                                        <p:strVal val="visible"/>
                                      </p:to>
                                    </p:set>
                                  </p:childTnLst>
                                </p:cTn>
                              </p:par>
                            </p:childTnLst>
                          </p:cTn>
                        </p:par>
                        <p:par>
                          <p:cTn id="37" fill="hold">
                            <p:stCondLst>
                              <p:cond delay="3880"/>
                            </p:stCondLst>
                            <p:childTnLst>
                              <p:par>
                                <p:cTn id="38" presetID="1" presetClass="entr" presetSubtype="0" fill="hold" grpId="0" nodeType="afterEffect">
                                  <p:stCondLst>
                                    <p:cond delay="0"/>
                                  </p:stCondLst>
                                  <p:childTnLst>
                                    <p:set>
                                      <p:cBhvr>
                                        <p:cTn id="39" dur="1" fill="hold">
                                          <p:stCondLst>
                                            <p:cond delay="199"/>
                                          </p:stCondLst>
                                        </p:cTn>
                                        <p:tgtEl>
                                          <p:spTgt spid="26"/>
                                        </p:tgtEl>
                                        <p:attrNameLst>
                                          <p:attrName>style.visibility</p:attrName>
                                        </p:attrNameLst>
                                      </p:cBhvr>
                                      <p:to>
                                        <p:strVal val="visible"/>
                                      </p:to>
                                    </p:set>
                                  </p:childTnLst>
                                </p:cTn>
                              </p:par>
                            </p:childTnLst>
                          </p:cTn>
                        </p:par>
                        <p:par>
                          <p:cTn id="40" fill="hold">
                            <p:stCondLst>
                              <p:cond delay="4080"/>
                            </p:stCondLst>
                            <p:childTnLst>
                              <p:par>
                                <p:cTn id="41" presetID="1" presetClass="entr" presetSubtype="0" fill="hold" grpId="0" nodeType="afterEffect">
                                  <p:stCondLst>
                                    <p:cond delay="0"/>
                                  </p:stCondLst>
                                  <p:childTnLst>
                                    <p:set>
                                      <p:cBhvr>
                                        <p:cTn id="42" dur="1" fill="hold">
                                          <p:stCondLst>
                                            <p:cond delay="199"/>
                                          </p:stCondLst>
                                        </p:cTn>
                                        <p:tgtEl>
                                          <p:spTgt spid="31"/>
                                        </p:tgtEl>
                                        <p:attrNameLst>
                                          <p:attrName>style.visibility</p:attrName>
                                        </p:attrNameLst>
                                      </p:cBhvr>
                                      <p:to>
                                        <p:strVal val="visible"/>
                                      </p:to>
                                    </p:set>
                                  </p:childTnLst>
                                </p:cTn>
                              </p:par>
                            </p:childTnLst>
                          </p:cTn>
                        </p:par>
                        <p:par>
                          <p:cTn id="43" fill="hold">
                            <p:stCondLst>
                              <p:cond delay="4280"/>
                            </p:stCondLst>
                            <p:childTnLst>
                              <p:par>
                                <p:cTn id="44" presetID="1" presetClass="entr" presetSubtype="0" fill="hold" grpId="0" nodeType="afterEffect">
                                  <p:stCondLst>
                                    <p:cond delay="0"/>
                                  </p:stCondLst>
                                  <p:childTnLst>
                                    <p:set>
                                      <p:cBhvr>
                                        <p:cTn id="45" dur="1" fill="hold">
                                          <p:stCondLst>
                                            <p:cond delay="209"/>
                                          </p:stCondLst>
                                        </p:cTn>
                                        <p:tgtEl>
                                          <p:spTgt spid="28"/>
                                        </p:tgtEl>
                                        <p:attrNameLst>
                                          <p:attrName>style.visibility</p:attrName>
                                        </p:attrNameLst>
                                      </p:cBhvr>
                                      <p:to>
                                        <p:strVal val="visible"/>
                                      </p:to>
                                    </p:set>
                                  </p:childTnLst>
                                </p:cTn>
                              </p:par>
                            </p:childTnLst>
                          </p:cTn>
                        </p:par>
                        <p:par>
                          <p:cTn id="46" fill="hold">
                            <p:stCondLst>
                              <p:cond delay="4490"/>
                            </p:stCondLst>
                            <p:childTnLst>
                              <p:par>
                                <p:cTn id="47" presetID="1" presetClass="entr" presetSubtype="0" fill="hold" grpId="0" nodeType="afterEffect">
                                  <p:stCondLst>
                                    <p:cond delay="0"/>
                                  </p:stCondLst>
                                  <p:childTnLst>
                                    <p:set>
                                      <p:cBhvr>
                                        <p:cTn id="48" dur="1" fill="hold">
                                          <p:stCondLst>
                                            <p:cond delay="199"/>
                                          </p:stCondLst>
                                        </p:cTn>
                                        <p:tgtEl>
                                          <p:spTgt spid="29"/>
                                        </p:tgtEl>
                                        <p:attrNameLst>
                                          <p:attrName>style.visibility</p:attrName>
                                        </p:attrNameLst>
                                      </p:cBhvr>
                                      <p:to>
                                        <p:strVal val="visible"/>
                                      </p:to>
                                    </p:set>
                                  </p:childTnLst>
                                </p:cTn>
                              </p:par>
                            </p:childTnLst>
                          </p:cTn>
                        </p:par>
                        <p:par>
                          <p:cTn id="49" fill="hold">
                            <p:stCondLst>
                              <p:cond delay="4690"/>
                            </p:stCondLst>
                            <p:childTnLst>
                              <p:par>
                                <p:cTn id="50" presetID="1" presetClass="entr" presetSubtype="0" fill="hold" grpId="0" nodeType="afterEffect">
                                  <p:stCondLst>
                                    <p:cond delay="0"/>
                                  </p:stCondLst>
                                  <p:childTnLst>
                                    <p:set>
                                      <p:cBhvr>
                                        <p:cTn id="51" dur="1" fill="hold">
                                          <p:stCondLst>
                                            <p:cond delay="199"/>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animBg="1"/>
      <p:bldP spid="20" grpId="0" animBg="1"/>
      <p:bldP spid="21" grpId="0" animBg="1"/>
      <p:bldP spid="22" grpId="0" animBg="1"/>
      <p:bldP spid="23" grpId="0" animBg="1"/>
      <p:bldP spid="24" grpId="0" animBg="1"/>
      <p:bldP spid="25" grpId="0" animBg="1"/>
      <p:bldP spid="26" grpId="0" animBg="1"/>
      <p:bldP spid="28" grpId="0" animBg="1"/>
      <p:bldP spid="29" grpId="0" animBg="1"/>
      <p:bldP spid="30" grpId="0" animBg="1"/>
      <p:bldP spid="31" grpId="0" animBg="1"/>
      <p:bldP spid="3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2357438" y="274638"/>
            <a:ext cx="6329362" cy="1143000"/>
          </a:xfrm>
        </p:spPr>
        <p:txBody>
          <a:bodyPr rtlCol="0">
            <a:normAutofit/>
          </a:bodyPr>
          <a:lstStyle/>
          <a:p>
            <a:pPr algn="l" fontAlgn="auto">
              <a:spcAft>
                <a:spcPts val="0"/>
              </a:spcAft>
              <a:defRPr/>
            </a:pPr>
            <a:r>
              <a:rPr lang="fr-CA" b="1" dirty="0" smtClean="0">
                <a:solidFill>
                  <a:schemeClr val="tx1">
                    <a:lumMod val="75000"/>
                    <a:lumOff val="25000"/>
                  </a:schemeClr>
                </a:solidFill>
                <a:latin typeface="Chalkduster"/>
                <a:cs typeface="Chalkduster"/>
              </a:rPr>
              <a:t>Introduction</a:t>
            </a:r>
          </a:p>
        </p:txBody>
      </p:sp>
      <p:sp>
        <p:nvSpPr>
          <p:cNvPr id="3" name="Espace réservé du contenu 2"/>
          <p:cNvSpPr>
            <a:spLocks noGrp="1"/>
          </p:cNvSpPr>
          <p:nvPr>
            <p:ph idx="1"/>
          </p:nvPr>
        </p:nvSpPr>
        <p:spPr>
          <a:xfrm>
            <a:off x="2357438" y="1600200"/>
            <a:ext cx="6329362" cy="4525963"/>
          </a:xfrm>
        </p:spPr>
        <p:txBody>
          <a:bodyPr rtlCol="0">
            <a:normAutofit/>
          </a:bodyPr>
          <a:lstStyle/>
          <a:p>
            <a:pPr marL="0" indent="0" fontAlgn="auto">
              <a:spcAft>
                <a:spcPts val="0"/>
              </a:spcAft>
              <a:buNone/>
              <a:defRPr/>
            </a:pPr>
            <a:r>
              <a:rPr lang="fr-CA" dirty="0" smtClean="0">
                <a:solidFill>
                  <a:schemeClr val="tx1">
                    <a:lumMod val="75000"/>
                    <a:lumOff val="25000"/>
                  </a:schemeClr>
                </a:solidFill>
              </a:rPr>
              <a:t> </a:t>
            </a:r>
          </a:p>
        </p:txBody>
      </p:sp>
      <p:pic>
        <p:nvPicPr>
          <p:cNvPr id="5" name="Picture 4" descr="2 body L.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3808" y="3356992"/>
            <a:ext cx="3005655" cy="3882304"/>
          </a:xfrm>
          <a:prstGeom prst="rect">
            <a:avLst/>
          </a:prstGeom>
        </p:spPr>
      </p:pic>
      <p:pic>
        <p:nvPicPr>
          <p:cNvPr id="6" name="Picture 5" descr="3 L laugh.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07904" y="1124744"/>
            <a:ext cx="1811484" cy="2680996"/>
          </a:xfrm>
          <a:prstGeom prst="rect">
            <a:avLst/>
          </a:prstGeom>
        </p:spPr>
      </p:pic>
      <p:sp>
        <p:nvSpPr>
          <p:cNvPr id="7" name="Oval Callout 6"/>
          <p:cNvSpPr/>
          <p:nvPr/>
        </p:nvSpPr>
        <p:spPr>
          <a:xfrm>
            <a:off x="6300192" y="908720"/>
            <a:ext cx="2304256" cy="1800200"/>
          </a:xfrm>
          <a:prstGeom prst="wedgeEllipseCallout">
            <a:avLst>
              <a:gd name="adj1" fmla="val -76351"/>
              <a:gd name="adj2" fmla="val 69763"/>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prstClr val="white"/>
              </a:solidFill>
            </a:endParaRPr>
          </a:p>
        </p:txBody>
      </p:sp>
      <p:sp>
        <p:nvSpPr>
          <p:cNvPr id="8" name="TextBox 7"/>
          <p:cNvSpPr txBox="1"/>
          <p:nvPr/>
        </p:nvSpPr>
        <p:spPr>
          <a:xfrm>
            <a:off x="6372200" y="1124744"/>
            <a:ext cx="2160240" cy="1077218"/>
          </a:xfrm>
          <a:prstGeom prst="rect">
            <a:avLst/>
          </a:prstGeom>
          <a:noFill/>
        </p:spPr>
        <p:txBody>
          <a:bodyPr wrap="square" rtlCol="0">
            <a:spAutoFit/>
          </a:bodyPr>
          <a:lstStyle/>
          <a:p>
            <a:pPr algn="ctr"/>
            <a:r>
              <a:rPr lang="en-US" sz="3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Arial" charset="0"/>
                <a:cs typeface="+mn-cs"/>
              </a:rPr>
              <a:t>Good Afternoon</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Arial" charset="0"/>
              <a:cs typeface="+mn-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2357438" y="274638"/>
            <a:ext cx="6329362" cy="1143000"/>
          </a:xfrm>
        </p:spPr>
        <p:txBody>
          <a:bodyPr rtlCol="0">
            <a:normAutofit/>
          </a:bodyPr>
          <a:lstStyle/>
          <a:p>
            <a:pPr algn="l" fontAlgn="auto">
              <a:spcAft>
                <a:spcPts val="0"/>
              </a:spcAft>
              <a:defRPr/>
            </a:pPr>
            <a:r>
              <a:rPr lang="fr-CA" b="1" dirty="0" smtClean="0">
                <a:solidFill>
                  <a:schemeClr val="tx1">
                    <a:lumMod val="75000"/>
                    <a:lumOff val="25000"/>
                  </a:schemeClr>
                </a:solidFill>
                <a:latin typeface="Chalkduster"/>
                <a:cs typeface="Chalkduster"/>
              </a:rPr>
              <a:t>Introduction</a:t>
            </a:r>
          </a:p>
        </p:txBody>
      </p:sp>
      <p:sp>
        <p:nvSpPr>
          <p:cNvPr id="3" name="Espace réservé du contenu 2"/>
          <p:cNvSpPr>
            <a:spLocks noGrp="1"/>
          </p:cNvSpPr>
          <p:nvPr>
            <p:ph idx="1"/>
          </p:nvPr>
        </p:nvSpPr>
        <p:spPr>
          <a:xfrm>
            <a:off x="2357438" y="1600200"/>
            <a:ext cx="6329362" cy="4525963"/>
          </a:xfrm>
        </p:spPr>
        <p:txBody>
          <a:bodyPr rtlCol="0">
            <a:normAutofit/>
          </a:bodyPr>
          <a:lstStyle/>
          <a:p>
            <a:pPr marL="0" indent="0" fontAlgn="auto">
              <a:spcAft>
                <a:spcPts val="0"/>
              </a:spcAft>
              <a:buNone/>
              <a:defRPr/>
            </a:pPr>
            <a:r>
              <a:rPr lang="fr-CA" dirty="0" smtClean="0">
                <a:solidFill>
                  <a:schemeClr val="tx1">
                    <a:lumMod val="75000"/>
                    <a:lumOff val="25000"/>
                  </a:schemeClr>
                </a:solidFill>
              </a:rPr>
              <a:t> </a:t>
            </a:r>
          </a:p>
        </p:txBody>
      </p:sp>
      <p:pic>
        <p:nvPicPr>
          <p:cNvPr id="5" name="Picture 4" descr="2 body L.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3808" y="3356992"/>
            <a:ext cx="3005655" cy="3882304"/>
          </a:xfrm>
          <a:prstGeom prst="rect">
            <a:avLst/>
          </a:prstGeom>
        </p:spPr>
      </p:pic>
      <p:sp>
        <p:nvSpPr>
          <p:cNvPr id="4" name="Oval Callout 3"/>
          <p:cNvSpPr/>
          <p:nvPr/>
        </p:nvSpPr>
        <p:spPr>
          <a:xfrm>
            <a:off x="6084168" y="764704"/>
            <a:ext cx="3059833" cy="2808312"/>
          </a:xfrm>
          <a:prstGeom prst="wedgeEllipseCallout">
            <a:avLst>
              <a:gd name="adj1" fmla="val -70536"/>
              <a:gd name="adj2" fmla="val 3559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prstClr val="white"/>
              </a:solidFill>
            </a:endParaRPr>
          </a:p>
        </p:txBody>
      </p:sp>
      <p:pic>
        <p:nvPicPr>
          <p:cNvPr id="7" name="Picture 6" descr="3 L angry.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79912" y="1124744"/>
            <a:ext cx="1800200" cy="2664296"/>
          </a:xfrm>
          <a:prstGeom prst="rect">
            <a:avLst/>
          </a:prstGeom>
        </p:spPr>
      </p:pic>
      <p:sp>
        <p:nvSpPr>
          <p:cNvPr id="8" name="TextBox 7"/>
          <p:cNvSpPr txBox="1"/>
          <p:nvPr/>
        </p:nvSpPr>
        <p:spPr>
          <a:xfrm>
            <a:off x="6228184" y="1196752"/>
            <a:ext cx="2939596" cy="2088232"/>
          </a:xfrm>
          <a:prstGeom prst="rect">
            <a:avLst/>
          </a:prstGeom>
          <a:noFill/>
        </p:spPr>
        <p:txBody>
          <a:bodyPr wrap="square" rtlCol="0">
            <a:spAutoFit/>
          </a:bodyPr>
          <a:lstStyle/>
          <a:p>
            <a:pPr algn="ctr"/>
            <a:r>
              <a:rPr lang="en-US" sz="32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Arial" charset="0"/>
                <a:cs typeface="+mn-cs"/>
              </a:rPr>
              <a:t>I said GOOD AFTERNOON! Isn’t anyone listening?</a:t>
            </a:r>
            <a:endPar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Arial" charset="0"/>
              <a:cs typeface="+mn-cs"/>
            </a:endParaRPr>
          </a:p>
        </p:txBody>
      </p:sp>
    </p:spTree>
    <p:extLst>
      <p:ext uri="{BB962C8B-B14F-4D97-AF65-F5344CB8AC3E}">
        <p14:creationId xmlns:p14="http://schemas.microsoft.com/office/powerpoint/2010/main" val="1969379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a:t>“Storytelling…an ancient art form…a valuable form of human expression…an ancient form of teaching</a:t>
            </a:r>
            <a:r>
              <a:rPr lang="en-US" dirty="0" smtClean="0"/>
              <a:t>”</a:t>
            </a:r>
            <a:endParaRPr lang="en-US" dirty="0"/>
          </a:p>
        </p:txBody>
      </p:sp>
      <p:sp>
        <p:nvSpPr>
          <p:cNvPr id="6" name="Subtitle 5"/>
          <p:cNvSpPr>
            <a:spLocks noGrp="1"/>
          </p:cNvSpPr>
          <p:nvPr>
            <p:ph type="subTitle" idx="1"/>
          </p:nvPr>
        </p:nvSpPr>
        <p:spPr/>
        <p:txBody>
          <a:bodyPr/>
          <a:lstStyle/>
          <a:p>
            <a:r>
              <a:rPr lang="en-US" dirty="0"/>
              <a:t>National Storytelling Network</a:t>
            </a:r>
          </a:p>
        </p:txBody>
      </p:sp>
    </p:spTree>
    <p:extLst>
      <p:ext uri="{BB962C8B-B14F-4D97-AF65-F5344CB8AC3E}">
        <p14:creationId xmlns:p14="http://schemas.microsoft.com/office/powerpoint/2010/main" val="2132549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2357438" y="274638"/>
            <a:ext cx="6329362" cy="1143000"/>
          </a:xfrm>
        </p:spPr>
        <p:txBody>
          <a:bodyPr rtlCol="0">
            <a:normAutofit/>
          </a:bodyPr>
          <a:lstStyle/>
          <a:p>
            <a:pPr algn="l" fontAlgn="auto">
              <a:spcAft>
                <a:spcPts val="0"/>
              </a:spcAft>
              <a:defRPr/>
            </a:pPr>
            <a:r>
              <a:rPr lang="fr-CA" b="1" dirty="0" smtClean="0">
                <a:solidFill>
                  <a:schemeClr val="tx1">
                    <a:lumMod val="75000"/>
                    <a:lumOff val="25000"/>
                  </a:schemeClr>
                </a:solidFill>
                <a:latin typeface="Chalkduster"/>
                <a:cs typeface="Chalkduster"/>
              </a:rPr>
              <a:t>Introduction</a:t>
            </a:r>
          </a:p>
        </p:txBody>
      </p:sp>
      <p:sp>
        <p:nvSpPr>
          <p:cNvPr id="3" name="Espace réservé du contenu 2"/>
          <p:cNvSpPr>
            <a:spLocks noGrp="1"/>
          </p:cNvSpPr>
          <p:nvPr>
            <p:ph idx="1"/>
          </p:nvPr>
        </p:nvSpPr>
        <p:spPr>
          <a:xfrm>
            <a:off x="2357438" y="1600200"/>
            <a:ext cx="6329362" cy="4525963"/>
          </a:xfrm>
        </p:spPr>
        <p:txBody>
          <a:bodyPr rtlCol="0">
            <a:normAutofit/>
          </a:bodyPr>
          <a:lstStyle/>
          <a:p>
            <a:pPr marL="0" indent="0" fontAlgn="auto">
              <a:spcAft>
                <a:spcPts val="0"/>
              </a:spcAft>
              <a:buNone/>
              <a:defRPr/>
            </a:pPr>
            <a:r>
              <a:rPr lang="fr-CA" dirty="0" smtClean="0">
                <a:solidFill>
                  <a:schemeClr val="tx1">
                    <a:lumMod val="75000"/>
                    <a:lumOff val="25000"/>
                  </a:schemeClr>
                </a:solidFill>
              </a:rPr>
              <a:t> </a:t>
            </a:r>
          </a:p>
        </p:txBody>
      </p:sp>
      <p:pic>
        <p:nvPicPr>
          <p:cNvPr id="5" name="Picture 4" descr="2 body L.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3808" y="3356992"/>
            <a:ext cx="3005655" cy="3882304"/>
          </a:xfrm>
          <a:prstGeom prst="rect">
            <a:avLst/>
          </a:prstGeom>
        </p:spPr>
      </p:pic>
      <p:pic>
        <p:nvPicPr>
          <p:cNvPr id="6" name="Picture 5" descr="3 L laugh.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07904" y="1124744"/>
            <a:ext cx="1811484" cy="2680996"/>
          </a:xfrm>
          <a:prstGeom prst="rect">
            <a:avLst/>
          </a:prstGeom>
        </p:spPr>
      </p:pic>
      <p:sp>
        <p:nvSpPr>
          <p:cNvPr id="4" name="Oval Callout 3"/>
          <p:cNvSpPr/>
          <p:nvPr/>
        </p:nvSpPr>
        <p:spPr>
          <a:xfrm>
            <a:off x="6012160" y="908720"/>
            <a:ext cx="2952328" cy="2448272"/>
          </a:xfrm>
          <a:prstGeom prst="wedgeEllipseCallout">
            <a:avLst>
              <a:gd name="adj1" fmla="val -72872"/>
              <a:gd name="adj2" fmla="val 4649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prstClr val="white"/>
              </a:solidFill>
            </a:endParaRPr>
          </a:p>
        </p:txBody>
      </p:sp>
      <p:sp>
        <p:nvSpPr>
          <p:cNvPr id="7" name="TextBox 6"/>
          <p:cNvSpPr txBox="1"/>
          <p:nvPr/>
        </p:nvSpPr>
        <p:spPr>
          <a:xfrm>
            <a:off x="6228184" y="1196752"/>
            <a:ext cx="2520280" cy="1815882"/>
          </a:xfrm>
          <a:prstGeom prst="rect">
            <a:avLst/>
          </a:prstGeom>
          <a:noFill/>
        </p:spPr>
        <p:txBody>
          <a:bodyPr wrap="square" rtlCol="0">
            <a:spAutoFit/>
          </a:bodyPr>
          <a:lstStyle/>
          <a:p>
            <a:pPr algn="ctr"/>
            <a:r>
              <a:rPr lang="en-US" sz="28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Arial" charset="0"/>
                <a:cs typeface="+mn-cs"/>
              </a:rPr>
              <a:t>You know that I’m not real and can’t hear you.</a:t>
            </a:r>
            <a:endPar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Arial" charset="0"/>
              <a:cs typeface="+mn-cs"/>
            </a:endParaRPr>
          </a:p>
        </p:txBody>
      </p:sp>
    </p:spTree>
    <p:extLst>
      <p:ext uri="{BB962C8B-B14F-4D97-AF65-F5344CB8AC3E}">
        <p14:creationId xmlns:p14="http://schemas.microsoft.com/office/powerpoint/2010/main" val="11997526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2357438" y="274638"/>
            <a:ext cx="6329362" cy="1143000"/>
          </a:xfrm>
        </p:spPr>
        <p:txBody>
          <a:bodyPr rtlCol="0">
            <a:normAutofit/>
          </a:bodyPr>
          <a:lstStyle/>
          <a:p>
            <a:pPr algn="l" fontAlgn="auto">
              <a:spcAft>
                <a:spcPts val="0"/>
              </a:spcAft>
              <a:defRPr/>
            </a:pPr>
            <a:r>
              <a:rPr lang="fr-CA" b="1" dirty="0" smtClean="0">
                <a:solidFill>
                  <a:schemeClr val="tx1">
                    <a:lumMod val="75000"/>
                    <a:lumOff val="25000"/>
                  </a:schemeClr>
                </a:solidFill>
                <a:latin typeface="Chalkduster"/>
                <a:cs typeface="Chalkduster"/>
              </a:rPr>
              <a:t>Introduction</a:t>
            </a:r>
          </a:p>
        </p:txBody>
      </p:sp>
      <p:sp>
        <p:nvSpPr>
          <p:cNvPr id="3" name="Espace réservé du contenu 2"/>
          <p:cNvSpPr>
            <a:spLocks noGrp="1"/>
          </p:cNvSpPr>
          <p:nvPr>
            <p:ph idx="1"/>
          </p:nvPr>
        </p:nvSpPr>
        <p:spPr>
          <a:xfrm>
            <a:off x="2357438" y="1600200"/>
            <a:ext cx="6329362" cy="4525963"/>
          </a:xfrm>
        </p:spPr>
        <p:txBody>
          <a:bodyPr rtlCol="0">
            <a:normAutofit/>
          </a:bodyPr>
          <a:lstStyle/>
          <a:p>
            <a:pPr marL="0" indent="0" fontAlgn="auto">
              <a:spcAft>
                <a:spcPts val="0"/>
              </a:spcAft>
              <a:buNone/>
              <a:defRPr/>
            </a:pPr>
            <a:r>
              <a:rPr lang="fr-CA" dirty="0" smtClean="0">
                <a:solidFill>
                  <a:schemeClr val="tx1">
                    <a:lumMod val="75000"/>
                    <a:lumOff val="25000"/>
                  </a:schemeClr>
                </a:solidFill>
              </a:rPr>
              <a:t> </a:t>
            </a:r>
          </a:p>
        </p:txBody>
      </p:sp>
      <p:sp>
        <p:nvSpPr>
          <p:cNvPr id="8" name="TextBox 7"/>
          <p:cNvSpPr txBox="1"/>
          <p:nvPr/>
        </p:nvSpPr>
        <p:spPr>
          <a:xfrm>
            <a:off x="3275856" y="1916832"/>
            <a:ext cx="2952328" cy="2123658"/>
          </a:xfrm>
          <a:prstGeom prst="rect">
            <a:avLst/>
          </a:prstGeom>
          <a:noFill/>
        </p:spPr>
        <p:txBody>
          <a:bodyPr wrap="square" rtlCol="0">
            <a:spAutoFit/>
          </a:bodyPr>
          <a:lstStyle/>
          <a:p>
            <a:r>
              <a:rPr lang="en-US" sz="4400" b="1" dirty="0" smtClean="0">
                <a:solidFill>
                  <a:prstClr val="black"/>
                </a:solidFill>
                <a:latin typeface="Chalkduster"/>
                <a:cs typeface="Chalkduster"/>
              </a:rPr>
              <a:t>Magna</a:t>
            </a:r>
          </a:p>
          <a:p>
            <a:endParaRPr lang="en-US" sz="4400" b="1" dirty="0">
              <a:solidFill>
                <a:prstClr val="black"/>
              </a:solidFill>
              <a:latin typeface="Chalkduster"/>
              <a:cs typeface="Chalkduster"/>
            </a:endParaRPr>
          </a:p>
          <a:p>
            <a:r>
              <a:rPr lang="en-US" sz="4400" b="1" dirty="0" smtClean="0">
                <a:solidFill>
                  <a:prstClr val="black"/>
                </a:solidFill>
                <a:latin typeface="Chalkduster"/>
                <a:cs typeface="Chalkduster"/>
              </a:rPr>
              <a:t>Anime</a:t>
            </a:r>
            <a:endParaRPr lang="en-US" sz="4400" b="1" dirty="0">
              <a:solidFill>
                <a:prstClr val="black"/>
              </a:solidFill>
              <a:latin typeface="Chalkduster"/>
              <a:cs typeface="Chalkduster"/>
            </a:endParaRPr>
          </a:p>
        </p:txBody>
      </p:sp>
    </p:spTree>
    <p:extLst>
      <p:ext uri="{BB962C8B-B14F-4D97-AF65-F5344CB8AC3E}">
        <p14:creationId xmlns:p14="http://schemas.microsoft.com/office/powerpoint/2010/main" val="34732727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6000" b="-6000"/>
          </a:stretch>
        </a:blipFill>
        <a:effectLst/>
      </p:bgPr>
    </p:bg>
    <p:spTree>
      <p:nvGrpSpPr>
        <p:cNvPr id="1" name=""/>
        <p:cNvGrpSpPr/>
        <p:nvPr/>
      </p:nvGrpSpPr>
      <p:grpSpPr>
        <a:xfrm>
          <a:off x="0" y="0"/>
          <a:ext cx="0" cy="0"/>
          <a:chOff x="0" y="0"/>
          <a:chExt cx="0" cy="0"/>
        </a:xfrm>
      </p:grpSpPr>
      <p:pic>
        <p:nvPicPr>
          <p:cNvPr id="4" name="Picture 3" descr="img008.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959980">
            <a:off x="1544059" y="853743"/>
            <a:ext cx="3761142" cy="4980433"/>
          </a:xfrm>
          <a:prstGeom prst="rect">
            <a:avLst/>
          </a:prstGeom>
          <a:effectLst>
            <a:outerShdw blurRad="50800" dist="38100" dir="2700000" algn="tl" rotWithShape="0">
              <a:prstClr val="black">
                <a:alpha val="40000"/>
              </a:prstClr>
            </a:outerShdw>
          </a:effectLst>
        </p:spPr>
      </p:pic>
      <p:pic>
        <p:nvPicPr>
          <p:cNvPr id="6" name="Picture 5" descr="img007.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224731">
            <a:off x="2815967" y="740147"/>
            <a:ext cx="3787226" cy="4983480"/>
          </a:xfrm>
          <a:prstGeom prst="rect">
            <a:avLst/>
          </a:prstGeom>
        </p:spPr>
      </p:pic>
      <p:pic>
        <p:nvPicPr>
          <p:cNvPr id="5" name="Picture 4" descr="img009.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95417" y="821784"/>
            <a:ext cx="3772456" cy="4983480"/>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t="-6000" b="-6000"/>
          </a:stretch>
        </a:blipFill>
        <a:effectLst/>
      </p:bgPr>
    </p:bg>
    <p:spTree>
      <p:nvGrpSpPr>
        <p:cNvPr id="1" name=""/>
        <p:cNvGrpSpPr/>
        <p:nvPr/>
      </p:nvGrpSpPr>
      <p:grpSpPr>
        <a:xfrm>
          <a:off x="0" y="0"/>
          <a:ext cx="0" cy="0"/>
          <a:chOff x="0" y="0"/>
          <a:chExt cx="0" cy="0"/>
        </a:xfrm>
      </p:grpSpPr>
      <p:pic>
        <p:nvPicPr>
          <p:cNvPr id="2" name="Picture 1" descr="img010.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95736" y="332656"/>
            <a:ext cx="4415757" cy="6165304"/>
          </a:xfrm>
          <a:prstGeom prst="rect">
            <a:avLst/>
          </a:prstGeom>
        </p:spPr>
      </p:pic>
    </p:spTree>
    <p:extLst>
      <p:ext uri="{BB962C8B-B14F-4D97-AF65-F5344CB8AC3E}">
        <p14:creationId xmlns:p14="http://schemas.microsoft.com/office/powerpoint/2010/main" val="2338687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2357438" y="274638"/>
            <a:ext cx="6329362" cy="1143000"/>
          </a:xfrm>
        </p:spPr>
        <p:txBody>
          <a:bodyPr rtlCol="0">
            <a:normAutofit/>
          </a:bodyPr>
          <a:lstStyle/>
          <a:p>
            <a:pPr algn="l" fontAlgn="auto">
              <a:spcAft>
                <a:spcPts val="0"/>
              </a:spcAft>
              <a:defRPr/>
            </a:pPr>
            <a:r>
              <a:rPr lang="fr-CA" b="1" dirty="0" err="1" smtClean="0">
                <a:solidFill>
                  <a:schemeClr val="tx1">
                    <a:lumMod val="75000"/>
                    <a:lumOff val="25000"/>
                  </a:schemeClr>
                </a:solidFill>
                <a:latin typeface="Chalkduster"/>
                <a:cs typeface="Chalkduster"/>
              </a:rPr>
              <a:t>Comic</a:t>
            </a:r>
            <a:r>
              <a:rPr lang="fr-CA" b="1" dirty="0" smtClean="0">
                <a:solidFill>
                  <a:schemeClr val="tx1">
                    <a:lumMod val="75000"/>
                    <a:lumOff val="25000"/>
                  </a:schemeClr>
                </a:solidFill>
                <a:latin typeface="Chalkduster"/>
                <a:cs typeface="Chalkduster"/>
              </a:rPr>
              <a:t> Life</a:t>
            </a:r>
          </a:p>
        </p:txBody>
      </p:sp>
      <p:pic>
        <p:nvPicPr>
          <p:cNvPr id="4" name="Picture 3" descr="1 full L.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66216" y="1700809"/>
            <a:ext cx="1572761" cy="5157192"/>
          </a:xfrm>
          <a:prstGeom prst="rect">
            <a:avLst/>
          </a:prstGeom>
        </p:spPr>
      </p:pic>
      <p:pic>
        <p:nvPicPr>
          <p:cNvPr id="5" name="Picture 4" descr="1 full R.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2240" y="1700808"/>
            <a:ext cx="1440160" cy="5040561"/>
          </a:xfrm>
          <a:prstGeom prst="rect">
            <a:avLst/>
          </a:prstGeom>
        </p:spPr>
      </p:pic>
      <p:sp>
        <p:nvSpPr>
          <p:cNvPr id="3" name="Rounded Rectangular Callout 2"/>
          <p:cNvSpPr/>
          <p:nvPr/>
        </p:nvSpPr>
        <p:spPr>
          <a:xfrm>
            <a:off x="3779912" y="1340768"/>
            <a:ext cx="2880320" cy="2160240"/>
          </a:xfrm>
          <a:prstGeom prst="wedgeRoundRectCallout">
            <a:avLst>
              <a:gd name="adj1" fmla="val 67912"/>
              <a:gd name="adj2" fmla="val 8497"/>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prstClr val="white"/>
              </a:solidFill>
            </a:endParaRPr>
          </a:p>
        </p:txBody>
      </p:sp>
      <p:sp>
        <p:nvSpPr>
          <p:cNvPr id="6" name="TextBox 5"/>
          <p:cNvSpPr txBox="1"/>
          <p:nvPr/>
        </p:nvSpPr>
        <p:spPr>
          <a:xfrm>
            <a:off x="3639497" y="1484784"/>
            <a:ext cx="3089143" cy="1815882"/>
          </a:xfrm>
          <a:prstGeom prst="rect">
            <a:avLst/>
          </a:prstGeom>
          <a:noFill/>
        </p:spPr>
        <p:txBody>
          <a:bodyPr wrap="square" rtlCol="0">
            <a:spAutoFit/>
          </a:bodyPr>
          <a:lstStyle/>
          <a:p>
            <a:pPr algn="ctr"/>
            <a:r>
              <a:rPr lang="en-US" sz="28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Arial" charset="0"/>
                <a:cs typeface="+mn-cs"/>
              </a:rPr>
              <a:t>We’d like to introduce you to our favorite comic software</a:t>
            </a:r>
            <a:endPar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Arial" charset="0"/>
              <a:cs typeface="+mn-cs"/>
            </a:endParaRPr>
          </a:p>
        </p:txBody>
      </p:sp>
    </p:spTree>
    <p:extLst>
      <p:ext uri="{BB962C8B-B14F-4D97-AF65-F5344CB8AC3E}">
        <p14:creationId xmlns:p14="http://schemas.microsoft.com/office/powerpoint/2010/main" val="22383708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8" name="Rectangle 7"/>
          <p:cNvSpPr/>
          <p:nvPr/>
        </p:nvSpPr>
        <p:spPr>
          <a:xfrm>
            <a:off x="4953654" y="3166824"/>
            <a:ext cx="1346538" cy="707886"/>
          </a:xfrm>
          <a:prstGeom prst="rect">
            <a:avLst/>
          </a:prstGeom>
          <a:scene3d>
            <a:camera prst="isometricOffAxis1Right"/>
            <a:lightRig rig="threePt" dir="t">
              <a:rot lat="0" lon="0" rev="1200000"/>
            </a:lightRig>
          </a:scene3d>
          <a:sp3d>
            <a:bevelT w="63500" h="25400" prst="divot"/>
          </a:sp3d>
        </p:spPr>
        <p:style>
          <a:lnRef idx="0">
            <a:schemeClr val="accent6"/>
          </a:lnRef>
          <a:fillRef idx="3">
            <a:schemeClr val="accent6"/>
          </a:fillRef>
          <a:effectRef idx="3">
            <a:schemeClr val="accent6"/>
          </a:effectRef>
          <a:fontRef idx="minor">
            <a:schemeClr val="lt1"/>
          </a:fontRef>
        </p:style>
        <p:txBody>
          <a:bodyPr wrap="square" lIns="91440" tIns="45720" rIns="91440" bIns="45720">
            <a:spAutoFit/>
          </a:bodyPr>
          <a:lstStyle/>
          <a:p>
            <a:pPr algn="ctr"/>
            <a:r>
              <a:rPr lang="en-US" sz="40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rPr>
              <a:t>AND</a:t>
            </a:r>
            <a:endParaRPr lang="en-US" sz="5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endParaRPr>
          </a:p>
        </p:txBody>
      </p:sp>
      <p:sp>
        <p:nvSpPr>
          <p:cNvPr id="2" name="Titre 1"/>
          <p:cNvSpPr>
            <a:spLocks noGrp="1"/>
          </p:cNvSpPr>
          <p:nvPr>
            <p:ph type="title"/>
          </p:nvPr>
        </p:nvSpPr>
        <p:spPr>
          <a:xfrm>
            <a:off x="2357438" y="274638"/>
            <a:ext cx="6329362" cy="1143000"/>
          </a:xfrm>
        </p:spPr>
        <p:txBody>
          <a:bodyPr rtlCol="0">
            <a:normAutofit/>
          </a:bodyPr>
          <a:lstStyle/>
          <a:p>
            <a:pPr algn="l" fontAlgn="auto">
              <a:spcAft>
                <a:spcPts val="0"/>
              </a:spcAft>
              <a:defRPr/>
            </a:pPr>
            <a:r>
              <a:rPr lang="fr-CA" b="1" dirty="0" err="1" smtClean="0">
                <a:solidFill>
                  <a:schemeClr val="tx1">
                    <a:lumMod val="75000"/>
                    <a:lumOff val="25000"/>
                  </a:schemeClr>
                </a:solidFill>
                <a:latin typeface="Chalkduster"/>
                <a:cs typeface="Chalkduster"/>
              </a:rPr>
              <a:t>Comic</a:t>
            </a:r>
            <a:r>
              <a:rPr lang="fr-CA" b="1" dirty="0" smtClean="0">
                <a:solidFill>
                  <a:schemeClr val="tx1">
                    <a:lumMod val="75000"/>
                    <a:lumOff val="25000"/>
                  </a:schemeClr>
                </a:solidFill>
                <a:latin typeface="Chalkduster"/>
                <a:cs typeface="Chalkduster"/>
              </a:rPr>
              <a:t> Life</a:t>
            </a:r>
          </a:p>
        </p:txBody>
      </p:sp>
      <p:pic>
        <p:nvPicPr>
          <p:cNvPr id="4" name="Picture 3" descr="1 full L.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66216" y="1700809"/>
            <a:ext cx="1572761" cy="5157192"/>
          </a:xfrm>
          <a:prstGeom prst="rect">
            <a:avLst/>
          </a:prstGeom>
        </p:spPr>
      </p:pic>
      <p:pic>
        <p:nvPicPr>
          <p:cNvPr id="5" name="Picture 4" descr="1 full R.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2240" y="1700808"/>
            <a:ext cx="1440160" cy="5040561"/>
          </a:xfrm>
          <a:prstGeom prst="rect">
            <a:avLst/>
          </a:prstGeom>
        </p:spPr>
      </p:pic>
      <p:pic>
        <p:nvPicPr>
          <p:cNvPr id="6" name="Picture 5" descr="CL_logo.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55976" y="1178332"/>
            <a:ext cx="2356124" cy="2106652"/>
          </a:xfrm>
          <a:prstGeom prst="rect">
            <a:avLst/>
          </a:prstGeom>
          <a:effectLst>
            <a:outerShdw blurRad="50800" dist="38100" algn="l" rotWithShape="0">
              <a:prstClr val="black">
                <a:alpha val="40000"/>
              </a:prstClr>
            </a:outerShdw>
          </a:effectLst>
        </p:spPr>
      </p:pic>
      <p:pic>
        <p:nvPicPr>
          <p:cNvPr id="7" name="Picture 6" descr="CL2_logo.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47350" y="3752322"/>
            <a:ext cx="3072922" cy="2484990"/>
          </a:xfrm>
          <a:prstGeom prst="rect">
            <a:avLst/>
          </a:prstGeom>
          <a:effectLst/>
        </p:spPr>
      </p:pic>
    </p:spTree>
    <p:extLst>
      <p:ext uri="{BB962C8B-B14F-4D97-AF65-F5344CB8AC3E}">
        <p14:creationId xmlns:p14="http://schemas.microsoft.com/office/powerpoint/2010/main" val="1710692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2483768" y="274638"/>
            <a:ext cx="6203032" cy="1143000"/>
          </a:xfrm>
        </p:spPr>
        <p:txBody>
          <a:bodyPr rtlCol="0">
            <a:normAutofit/>
          </a:bodyPr>
          <a:lstStyle/>
          <a:p>
            <a:pPr algn="l" fontAlgn="auto">
              <a:spcAft>
                <a:spcPts val="0"/>
              </a:spcAft>
              <a:defRPr/>
            </a:pPr>
            <a:r>
              <a:rPr lang="fr-CA" b="1" dirty="0" err="1" smtClean="0">
                <a:solidFill>
                  <a:schemeClr val="tx1">
                    <a:lumMod val="75000"/>
                    <a:lumOff val="25000"/>
                  </a:schemeClr>
                </a:solidFill>
                <a:latin typeface="Chalkduster"/>
                <a:cs typeface="Chalkduster"/>
              </a:rPr>
              <a:t>Comic</a:t>
            </a:r>
            <a:r>
              <a:rPr lang="fr-CA" b="1" dirty="0" smtClean="0">
                <a:solidFill>
                  <a:schemeClr val="tx1">
                    <a:lumMod val="75000"/>
                    <a:lumOff val="25000"/>
                  </a:schemeClr>
                </a:solidFill>
                <a:latin typeface="Chalkduster"/>
                <a:cs typeface="Chalkduster"/>
              </a:rPr>
              <a:t> Life</a:t>
            </a:r>
          </a:p>
        </p:txBody>
      </p:sp>
      <p:pic>
        <p:nvPicPr>
          <p:cNvPr id="15" name="Picture 14" descr="03Henry VIII.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792" y="1890182"/>
            <a:ext cx="2413000" cy="3429000"/>
          </a:xfrm>
          <a:prstGeom prst="rect">
            <a:avLst/>
          </a:prstGeom>
        </p:spPr>
      </p:pic>
      <p:pic>
        <p:nvPicPr>
          <p:cNvPr id="20" name="Content Placeholder 19" descr="CL_template.jpg"/>
          <p:cNvPicPr>
            <a:picLocks noGrp="1" noChangeAspect="1"/>
          </p:cNvPicPr>
          <p:nvPr>
            <p:ph idx="1"/>
          </p:nvPr>
        </p:nvPicPr>
        <p:blipFill>
          <a:blip r:embed="rId4">
            <a:extLst>
              <a:ext uri="{28A0092B-C50C-407E-A947-70E740481C1C}">
                <a14:useLocalDpi xmlns:a14="http://schemas.microsoft.com/office/drawing/2010/main" val="0"/>
              </a:ext>
            </a:extLst>
          </a:blip>
          <a:srcRect l="-635" r="-635"/>
          <a:stretch>
            <a:fillRect/>
          </a:stretch>
        </p:blipFill>
        <p:spPr>
          <a:xfrm>
            <a:off x="3132138" y="1268760"/>
            <a:ext cx="5554662" cy="4857403"/>
          </a:xfrm>
        </p:spPr>
      </p:pic>
    </p:spTree>
    <p:extLst>
      <p:ext uri="{BB962C8B-B14F-4D97-AF65-F5344CB8AC3E}">
        <p14:creationId xmlns:p14="http://schemas.microsoft.com/office/powerpoint/2010/main" val="2786170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2483768" y="274638"/>
            <a:ext cx="6203032" cy="1143000"/>
          </a:xfrm>
        </p:spPr>
        <p:txBody>
          <a:bodyPr rtlCol="0">
            <a:normAutofit/>
          </a:bodyPr>
          <a:lstStyle/>
          <a:p>
            <a:pPr algn="l" fontAlgn="auto">
              <a:spcAft>
                <a:spcPts val="0"/>
              </a:spcAft>
              <a:defRPr/>
            </a:pPr>
            <a:r>
              <a:rPr lang="fr-CA" b="1" dirty="0" err="1" smtClean="0">
                <a:solidFill>
                  <a:schemeClr val="tx1">
                    <a:lumMod val="75000"/>
                    <a:lumOff val="25000"/>
                  </a:schemeClr>
                </a:solidFill>
                <a:latin typeface="Chalkduster"/>
                <a:cs typeface="Chalkduster"/>
              </a:rPr>
              <a:t>Comic</a:t>
            </a:r>
            <a:r>
              <a:rPr lang="fr-CA" b="1" dirty="0" smtClean="0">
                <a:solidFill>
                  <a:schemeClr val="tx1">
                    <a:lumMod val="75000"/>
                    <a:lumOff val="25000"/>
                  </a:schemeClr>
                </a:solidFill>
                <a:latin typeface="Chalkduster"/>
                <a:cs typeface="Chalkduster"/>
              </a:rPr>
              <a:t> Life</a:t>
            </a:r>
          </a:p>
        </p:txBody>
      </p:sp>
      <p:pic>
        <p:nvPicPr>
          <p:cNvPr id="15" name="Picture 14" descr="03Henry VIII.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792" y="1890182"/>
            <a:ext cx="2413000" cy="3429000"/>
          </a:xfrm>
          <a:prstGeom prst="rect">
            <a:avLst/>
          </a:prstGeom>
        </p:spPr>
      </p:pic>
      <p:pic>
        <p:nvPicPr>
          <p:cNvPr id="4" name="Content Placeholder 3" descr="CL_Start.jpg"/>
          <p:cNvPicPr>
            <a:picLocks noGrp="1" noChangeAspect="1"/>
          </p:cNvPicPr>
          <p:nvPr>
            <p:ph idx="1"/>
          </p:nvPr>
        </p:nvPicPr>
        <p:blipFill>
          <a:blip r:embed="rId4">
            <a:extLst>
              <a:ext uri="{28A0092B-C50C-407E-A947-70E740481C1C}">
                <a14:useLocalDpi xmlns:a14="http://schemas.microsoft.com/office/drawing/2010/main" val="0"/>
              </a:ext>
            </a:extLst>
          </a:blip>
          <a:srcRect l="4849" r="4849"/>
          <a:stretch>
            <a:fillRect/>
          </a:stretch>
        </p:blipFill>
        <p:spPr>
          <a:xfrm>
            <a:off x="3203575" y="1268413"/>
            <a:ext cx="5483225" cy="5329237"/>
          </a:xfrm>
        </p:spPr>
      </p:pic>
    </p:spTree>
    <p:extLst>
      <p:ext uri="{BB962C8B-B14F-4D97-AF65-F5344CB8AC3E}">
        <p14:creationId xmlns:p14="http://schemas.microsoft.com/office/powerpoint/2010/main" val="249862249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2357438" y="274638"/>
            <a:ext cx="6329362" cy="1143000"/>
          </a:xfrm>
        </p:spPr>
        <p:txBody>
          <a:bodyPr rtlCol="0">
            <a:normAutofit/>
          </a:bodyPr>
          <a:lstStyle/>
          <a:p>
            <a:pPr algn="l" fontAlgn="auto">
              <a:spcAft>
                <a:spcPts val="0"/>
              </a:spcAft>
              <a:defRPr/>
            </a:pPr>
            <a:r>
              <a:rPr lang="fr-CA" b="1" dirty="0" err="1" smtClean="0">
                <a:solidFill>
                  <a:schemeClr val="tx1">
                    <a:lumMod val="75000"/>
                    <a:lumOff val="25000"/>
                  </a:schemeClr>
                </a:solidFill>
                <a:latin typeface="Chalkduster"/>
                <a:cs typeface="Chalkduster"/>
              </a:rPr>
              <a:t>Characters</a:t>
            </a:r>
            <a:endParaRPr lang="fr-CA" b="1" dirty="0" smtClean="0">
              <a:solidFill>
                <a:schemeClr val="tx1">
                  <a:lumMod val="75000"/>
                  <a:lumOff val="25000"/>
                </a:schemeClr>
              </a:solidFill>
              <a:latin typeface="Chalkduster"/>
              <a:cs typeface="Chalkduster"/>
            </a:endParaRPr>
          </a:p>
        </p:txBody>
      </p:sp>
      <p:sp>
        <p:nvSpPr>
          <p:cNvPr id="3" name="Espace réservé du contenu 2"/>
          <p:cNvSpPr>
            <a:spLocks noGrp="1"/>
          </p:cNvSpPr>
          <p:nvPr>
            <p:ph idx="1"/>
          </p:nvPr>
        </p:nvSpPr>
        <p:spPr>
          <a:xfrm>
            <a:off x="2357438" y="1600200"/>
            <a:ext cx="6329362" cy="4525963"/>
          </a:xfrm>
        </p:spPr>
        <p:txBody>
          <a:bodyPr rtlCol="0">
            <a:normAutofit/>
          </a:bodyPr>
          <a:lstStyle/>
          <a:p>
            <a:pPr marL="0" indent="0" fontAlgn="auto">
              <a:spcAft>
                <a:spcPts val="0"/>
              </a:spcAft>
              <a:buNone/>
              <a:defRPr/>
            </a:pPr>
            <a:r>
              <a:rPr lang="fr-CA" dirty="0" smtClean="0">
                <a:solidFill>
                  <a:schemeClr val="tx1">
                    <a:lumMod val="75000"/>
                    <a:lumOff val="25000"/>
                  </a:schemeClr>
                </a:solidFill>
              </a:rPr>
              <a:t> </a:t>
            </a:r>
          </a:p>
        </p:txBody>
      </p:sp>
      <p:pic>
        <p:nvPicPr>
          <p:cNvPr id="5" name="Picture 4" descr="03Henry VIII.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792" y="1890182"/>
            <a:ext cx="2413000" cy="3429000"/>
          </a:xfrm>
          <a:prstGeom prst="rect">
            <a:avLst/>
          </a:prstGeom>
        </p:spPr>
      </p:pic>
      <p:pic>
        <p:nvPicPr>
          <p:cNvPr id="4" name="Picture 3" descr="Patch happy.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48264" y="4509120"/>
            <a:ext cx="1778000" cy="1333500"/>
          </a:xfrm>
          <a:prstGeom prst="rect">
            <a:avLst/>
          </a:prstGeom>
        </p:spPr>
      </p:pic>
      <p:pic>
        <p:nvPicPr>
          <p:cNvPr id="6" name="Picture 5" descr="05Sir Thomas More.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31986" y="800016"/>
            <a:ext cx="1473200" cy="3556000"/>
          </a:xfrm>
          <a:prstGeom prst="rect">
            <a:avLst/>
          </a:prstGeom>
        </p:spPr>
      </p:pic>
      <p:pic>
        <p:nvPicPr>
          <p:cNvPr id="7" name="Picture 6" descr="comicKits.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55976" y="2912700"/>
            <a:ext cx="2767763" cy="1380396"/>
          </a:xfrm>
          <a:prstGeom prst="rect">
            <a:avLst/>
          </a:prstGeom>
        </p:spPr>
      </p:pic>
      <p:pic>
        <p:nvPicPr>
          <p:cNvPr id="9" name="Picture 8" descr="recycle bin2.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96136" y="4797152"/>
            <a:ext cx="980248" cy="1802391"/>
          </a:xfrm>
          <a:prstGeom prst="rect">
            <a:avLst/>
          </a:prstGeom>
        </p:spPr>
      </p:pic>
      <p:pic>
        <p:nvPicPr>
          <p:cNvPr id="10" name="Picture 9" descr="pot-plant1.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27784" y="4293096"/>
            <a:ext cx="1143000" cy="2413000"/>
          </a:xfrm>
          <a:prstGeom prst="rect">
            <a:avLst/>
          </a:prstGeom>
        </p:spPr>
      </p:pic>
      <p:pic>
        <p:nvPicPr>
          <p:cNvPr id="11" name="Picture 10" descr="till counter.pd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92080" y="476672"/>
            <a:ext cx="1545431" cy="2494253"/>
          </a:xfrm>
          <a:prstGeom prst="rect">
            <a:avLst/>
          </a:prstGeom>
        </p:spPr>
      </p:pic>
      <p:pic>
        <p:nvPicPr>
          <p:cNvPr id="12" name="Picture 11" descr="2 Anne Boleyn.pdf"/>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843808" y="1412776"/>
            <a:ext cx="1193055" cy="2574939"/>
          </a:xfrm>
          <a:prstGeom prst="rect">
            <a:avLst/>
          </a:prstGeom>
        </p:spPr>
      </p:pic>
      <p:pic>
        <p:nvPicPr>
          <p:cNvPr id="13" name="Picture 12" descr="2 body L.pdf"/>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211960" y="5409995"/>
            <a:ext cx="1121036" cy="1448005"/>
          </a:xfrm>
          <a:prstGeom prst="rect">
            <a:avLst/>
          </a:prstGeom>
        </p:spPr>
      </p:pic>
      <p:pic>
        <p:nvPicPr>
          <p:cNvPr id="14" name="Picture 13" descr="3 L laugh.pdf"/>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445220" y="4293096"/>
            <a:ext cx="846860" cy="1253353"/>
          </a:xfrm>
          <a:prstGeom prst="rect">
            <a:avLst/>
          </a:prstGeom>
        </p:spPr>
      </p:pic>
    </p:spTree>
    <p:extLst>
      <p:ext uri="{BB962C8B-B14F-4D97-AF65-F5344CB8AC3E}">
        <p14:creationId xmlns:p14="http://schemas.microsoft.com/office/powerpoint/2010/main" val="4162640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1000"/>
                            </p:stCondLst>
                            <p:childTnLst>
                              <p:par>
                                <p:cTn id="8" presetID="1" presetClass="entr" presetSubtype="0" fill="hold" nodeType="afterEffect">
                                  <p:stCondLst>
                                    <p:cond delay="1000"/>
                                  </p:stCondLst>
                                  <p:childTnLst>
                                    <p:set>
                                      <p:cBhvr>
                                        <p:cTn id="9" dur="1" fill="hold">
                                          <p:stCondLst>
                                            <p:cond delay="0"/>
                                          </p:stCondLst>
                                        </p:cTn>
                                        <p:tgtEl>
                                          <p:spTgt spid="11"/>
                                        </p:tgtEl>
                                        <p:attrNameLst>
                                          <p:attrName>style.visibility</p:attrName>
                                        </p:attrNameLst>
                                      </p:cBhvr>
                                      <p:to>
                                        <p:strVal val="visible"/>
                                      </p:to>
                                    </p:set>
                                  </p:childTnLst>
                                </p:cTn>
                              </p:par>
                            </p:childTnLst>
                          </p:cTn>
                        </p:par>
                        <p:par>
                          <p:cTn id="10" fill="hold">
                            <p:stCondLst>
                              <p:cond delay="2000"/>
                            </p:stCondLst>
                            <p:childTnLst>
                              <p:par>
                                <p:cTn id="11" presetID="1" presetClass="entr" presetSubtype="0" fill="hold" nodeType="afterEffect">
                                  <p:stCondLst>
                                    <p:cond delay="1000"/>
                                  </p:stCondLst>
                                  <p:childTnLst>
                                    <p:set>
                                      <p:cBhvr>
                                        <p:cTn id="12" dur="1" fill="hold">
                                          <p:stCondLst>
                                            <p:cond delay="0"/>
                                          </p:stCondLst>
                                        </p:cTn>
                                        <p:tgtEl>
                                          <p:spTgt spid="10"/>
                                        </p:tgtEl>
                                        <p:attrNameLst>
                                          <p:attrName>style.visibility</p:attrName>
                                        </p:attrNameLst>
                                      </p:cBhvr>
                                      <p:to>
                                        <p:strVal val="visible"/>
                                      </p:to>
                                    </p:set>
                                  </p:childTnLst>
                                </p:cTn>
                              </p:par>
                            </p:childTnLst>
                          </p:cTn>
                        </p:par>
                        <p:par>
                          <p:cTn id="13" fill="hold">
                            <p:stCondLst>
                              <p:cond delay="3000"/>
                            </p:stCondLst>
                            <p:childTnLst>
                              <p:par>
                                <p:cTn id="14" presetID="1" presetClass="entr" presetSubtype="0" fill="hold" nodeType="afterEffect">
                                  <p:stCondLst>
                                    <p:cond delay="1000"/>
                                  </p:stCondLst>
                                  <p:childTnLst>
                                    <p:set>
                                      <p:cBhvr>
                                        <p:cTn id="15" dur="1" fill="hold">
                                          <p:stCondLst>
                                            <p:cond delay="0"/>
                                          </p:stCondLst>
                                        </p:cTn>
                                        <p:tgtEl>
                                          <p:spTgt spid="6"/>
                                        </p:tgtEl>
                                        <p:attrNameLst>
                                          <p:attrName>style.visibility</p:attrName>
                                        </p:attrNameLst>
                                      </p:cBhvr>
                                      <p:to>
                                        <p:strVal val="visible"/>
                                      </p:to>
                                    </p:set>
                                  </p:childTnLst>
                                </p:cTn>
                              </p:par>
                            </p:childTnLst>
                          </p:cTn>
                        </p:par>
                        <p:par>
                          <p:cTn id="16" fill="hold">
                            <p:stCondLst>
                              <p:cond delay="4000"/>
                            </p:stCondLst>
                            <p:childTnLst>
                              <p:par>
                                <p:cTn id="17" presetID="1" presetClass="entr" presetSubtype="0" fill="hold" nodeType="afterEffect">
                                  <p:stCondLst>
                                    <p:cond delay="1000"/>
                                  </p:stCondLst>
                                  <p:childTnLst>
                                    <p:set>
                                      <p:cBhvr>
                                        <p:cTn id="18" dur="1" fill="hold">
                                          <p:stCondLst>
                                            <p:cond delay="0"/>
                                          </p:stCondLst>
                                        </p:cTn>
                                        <p:tgtEl>
                                          <p:spTgt spid="12"/>
                                        </p:tgtEl>
                                        <p:attrNameLst>
                                          <p:attrName>style.visibility</p:attrName>
                                        </p:attrNameLst>
                                      </p:cBhvr>
                                      <p:to>
                                        <p:strVal val="visible"/>
                                      </p:to>
                                    </p:set>
                                  </p:childTnLst>
                                </p:cTn>
                              </p:par>
                            </p:childTnLst>
                          </p:cTn>
                        </p:par>
                        <p:par>
                          <p:cTn id="19" fill="hold">
                            <p:stCondLst>
                              <p:cond delay="5000"/>
                            </p:stCondLst>
                            <p:childTnLst>
                              <p:par>
                                <p:cTn id="20" presetID="1" presetClass="entr" presetSubtype="0" fill="hold" nodeType="afterEffect">
                                  <p:stCondLst>
                                    <p:cond delay="1000"/>
                                  </p:stCondLst>
                                  <p:childTnLst>
                                    <p:set>
                                      <p:cBhvr>
                                        <p:cTn id="21" dur="1" fill="hold">
                                          <p:stCondLst>
                                            <p:cond delay="0"/>
                                          </p:stCondLst>
                                        </p:cTn>
                                        <p:tgtEl>
                                          <p:spTgt spid="14"/>
                                        </p:tgtEl>
                                        <p:attrNameLst>
                                          <p:attrName>style.visibility</p:attrName>
                                        </p:attrNameLst>
                                      </p:cBhvr>
                                      <p:to>
                                        <p:strVal val="visible"/>
                                      </p:to>
                                    </p:set>
                                  </p:childTnLst>
                                </p:cTn>
                              </p:par>
                              <p:par>
                                <p:cTn id="22" presetID="1" presetClass="entr" presetSubtype="0" fill="hold" nodeType="withEffect">
                                  <p:stCondLst>
                                    <p:cond delay="1000"/>
                                  </p:stCondLst>
                                  <p:childTnLst>
                                    <p:set>
                                      <p:cBhvr>
                                        <p:cTn id="23" dur="1" fill="hold">
                                          <p:stCondLst>
                                            <p:cond delay="0"/>
                                          </p:stCondLst>
                                        </p:cTn>
                                        <p:tgtEl>
                                          <p:spTgt spid="13"/>
                                        </p:tgtEl>
                                        <p:attrNameLst>
                                          <p:attrName>style.visibility</p:attrName>
                                        </p:attrNameLst>
                                      </p:cBhvr>
                                      <p:to>
                                        <p:strVal val="visible"/>
                                      </p:to>
                                    </p:set>
                                  </p:childTnLst>
                                </p:cTn>
                              </p:par>
                            </p:childTnLst>
                          </p:cTn>
                        </p:par>
                        <p:par>
                          <p:cTn id="24" fill="hold">
                            <p:stCondLst>
                              <p:cond delay="6000"/>
                            </p:stCondLst>
                            <p:childTnLst>
                              <p:par>
                                <p:cTn id="25" presetID="1" presetClass="entr" presetSubtype="0" fill="hold" nodeType="afterEffect">
                                  <p:stCondLst>
                                    <p:cond delay="1000"/>
                                  </p:stCondLst>
                                  <p:childTnLst>
                                    <p:set>
                                      <p:cBhvr>
                                        <p:cTn id="26" dur="1" fill="hold">
                                          <p:stCondLst>
                                            <p:cond delay="0"/>
                                          </p:stCondLst>
                                        </p:cTn>
                                        <p:tgtEl>
                                          <p:spTgt spid="10"/>
                                        </p:tgtEl>
                                        <p:attrNameLst>
                                          <p:attrName>style.visibility</p:attrName>
                                        </p:attrNameLst>
                                      </p:cBhvr>
                                      <p:to>
                                        <p:strVal val="visible"/>
                                      </p:to>
                                    </p:set>
                                  </p:childTnLst>
                                </p:cTn>
                              </p:par>
                            </p:childTnLst>
                          </p:cTn>
                        </p:par>
                        <p:par>
                          <p:cTn id="27" fill="hold">
                            <p:stCondLst>
                              <p:cond delay="7000"/>
                            </p:stCondLst>
                            <p:childTnLst>
                              <p:par>
                                <p:cTn id="28" presetID="1" presetClass="entr" presetSubtype="0" fill="hold" nodeType="afterEffect">
                                  <p:stCondLst>
                                    <p:cond delay="1000"/>
                                  </p:stCondLst>
                                  <p:childTnLst>
                                    <p:set>
                                      <p:cBhvr>
                                        <p:cTn id="29" dur="1" fill="hold">
                                          <p:stCondLst>
                                            <p:cond delay="0"/>
                                          </p:stCondLst>
                                        </p:cTn>
                                        <p:tgtEl>
                                          <p:spTgt spid="9"/>
                                        </p:tgtEl>
                                        <p:attrNameLst>
                                          <p:attrName>style.visibility</p:attrName>
                                        </p:attrNameLst>
                                      </p:cBhvr>
                                      <p:to>
                                        <p:strVal val="visible"/>
                                      </p:to>
                                    </p:set>
                                  </p:childTnLst>
                                </p:cTn>
                              </p:par>
                            </p:childTnLst>
                          </p:cTn>
                        </p:par>
                        <p:par>
                          <p:cTn id="30" fill="hold">
                            <p:stCondLst>
                              <p:cond delay="8000"/>
                            </p:stCondLst>
                            <p:childTnLst>
                              <p:par>
                                <p:cTn id="31" presetID="1" presetClass="entr" presetSubtype="0" fill="hold" nodeType="afterEffect">
                                  <p:stCondLst>
                                    <p:cond delay="100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2357438" y="274638"/>
            <a:ext cx="6329362" cy="1143000"/>
          </a:xfrm>
        </p:spPr>
        <p:txBody>
          <a:bodyPr rtlCol="0">
            <a:normAutofit/>
          </a:bodyPr>
          <a:lstStyle/>
          <a:p>
            <a:pPr algn="l" fontAlgn="auto">
              <a:spcAft>
                <a:spcPts val="0"/>
              </a:spcAft>
              <a:defRPr/>
            </a:pPr>
            <a:r>
              <a:rPr lang="fr-CA" b="1" dirty="0" err="1" smtClean="0">
                <a:solidFill>
                  <a:schemeClr val="tx1">
                    <a:lumMod val="75000"/>
                    <a:lumOff val="25000"/>
                  </a:schemeClr>
                </a:solidFill>
                <a:latin typeface="Chalkduster"/>
                <a:cs typeface="Chalkduster"/>
              </a:rPr>
              <a:t>Characters</a:t>
            </a:r>
            <a:endParaRPr lang="fr-CA" b="1" dirty="0" smtClean="0">
              <a:solidFill>
                <a:schemeClr val="tx1">
                  <a:lumMod val="75000"/>
                  <a:lumOff val="25000"/>
                </a:schemeClr>
              </a:solidFill>
              <a:latin typeface="Chalkduster"/>
              <a:cs typeface="Chalkduster"/>
            </a:endParaRPr>
          </a:p>
        </p:txBody>
      </p:sp>
      <p:sp>
        <p:nvSpPr>
          <p:cNvPr id="3" name="Espace réservé du contenu 2"/>
          <p:cNvSpPr>
            <a:spLocks noGrp="1"/>
          </p:cNvSpPr>
          <p:nvPr>
            <p:ph idx="1"/>
          </p:nvPr>
        </p:nvSpPr>
        <p:spPr>
          <a:xfrm>
            <a:off x="2357438" y="1600200"/>
            <a:ext cx="6329362" cy="4525963"/>
          </a:xfrm>
        </p:spPr>
        <p:txBody>
          <a:bodyPr rtlCol="0">
            <a:normAutofit/>
          </a:bodyPr>
          <a:lstStyle/>
          <a:p>
            <a:pPr marL="0" indent="0" fontAlgn="auto">
              <a:spcAft>
                <a:spcPts val="0"/>
              </a:spcAft>
              <a:buNone/>
              <a:defRPr/>
            </a:pPr>
            <a:r>
              <a:rPr lang="fr-CA" dirty="0" smtClean="0">
                <a:solidFill>
                  <a:schemeClr val="tx1">
                    <a:lumMod val="75000"/>
                    <a:lumOff val="25000"/>
                  </a:schemeClr>
                </a:solidFill>
              </a:rPr>
              <a:t> </a:t>
            </a:r>
          </a:p>
        </p:txBody>
      </p:sp>
      <p:pic>
        <p:nvPicPr>
          <p:cNvPr id="8" name="Picture 7" descr="comic_c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9792" y="1340768"/>
            <a:ext cx="5841505" cy="4888379"/>
          </a:xfrm>
          <a:prstGeom prst="rect">
            <a:avLst/>
          </a:prstGeom>
        </p:spPr>
      </p:pic>
    </p:spTree>
    <p:extLst>
      <p:ext uri="{BB962C8B-B14F-4D97-AF65-F5344CB8AC3E}">
        <p14:creationId xmlns:p14="http://schemas.microsoft.com/office/powerpoint/2010/main" val="28232342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“We are our stories. We compress years of experience, thought and emotion into a few compact </a:t>
            </a:r>
            <a:r>
              <a:rPr lang="en-US" dirty="0" smtClean="0"/>
              <a:t>narratives….”</a:t>
            </a:r>
            <a:endParaRPr lang="en-US" dirty="0"/>
          </a:p>
        </p:txBody>
      </p:sp>
      <p:sp>
        <p:nvSpPr>
          <p:cNvPr id="3" name="Subtitle 2"/>
          <p:cNvSpPr>
            <a:spLocks noGrp="1"/>
          </p:cNvSpPr>
          <p:nvPr>
            <p:ph type="subTitle" idx="1"/>
          </p:nvPr>
        </p:nvSpPr>
        <p:spPr/>
        <p:txBody>
          <a:bodyPr/>
          <a:lstStyle/>
          <a:p>
            <a:r>
              <a:rPr lang="en-US" dirty="0"/>
              <a:t>Daniel H. Pink, </a:t>
            </a:r>
            <a:r>
              <a:rPr lang="en-US" i="1" dirty="0"/>
              <a:t>A Whole New Mind</a:t>
            </a:r>
            <a:endParaRPr lang="en-US" dirty="0"/>
          </a:p>
        </p:txBody>
      </p:sp>
    </p:spTree>
    <p:extLst>
      <p:ext uri="{BB962C8B-B14F-4D97-AF65-F5344CB8AC3E}">
        <p14:creationId xmlns:p14="http://schemas.microsoft.com/office/powerpoint/2010/main" val="3230589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2357438" y="274638"/>
            <a:ext cx="6329362" cy="1143000"/>
          </a:xfrm>
        </p:spPr>
        <p:txBody>
          <a:bodyPr rtlCol="0">
            <a:normAutofit/>
          </a:bodyPr>
          <a:lstStyle/>
          <a:p>
            <a:pPr algn="l" fontAlgn="auto">
              <a:spcAft>
                <a:spcPts val="0"/>
              </a:spcAft>
              <a:defRPr/>
            </a:pPr>
            <a:r>
              <a:rPr lang="fr-CA" b="1" dirty="0" err="1" smtClean="0">
                <a:solidFill>
                  <a:schemeClr val="tx1">
                    <a:lumMod val="75000"/>
                    <a:lumOff val="25000"/>
                  </a:schemeClr>
                </a:solidFill>
                <a:latin typeface="Chalkduster"/>
                <a:cs typeface="Chalkduster"/>
              </a:rPr>
              <a:t>Characters</a:t>
            </a:r>
            <a:endParaRPr lang="fr-CA" b="1" dirty="0" smtClean="0">
              <a:solidFill>
                <a:schemeClr val="tx1">
                  <a:lumMod val="75000"/>
                  <a:lumOff val="25000"/>
                </a:schemeClr>
              </a:solidFill>
              <a:latin typeface="Chalkduster"/>
              <a:cs typeface="Chalkduster"/>
            </a:endParaRPr>
          </a:p>
        </p:txBody>
      </p:sp>
      <p:sp>
        <p:nvSpPr>
          <p:cNvPr id="3" name="Espace réservé du contenu 2"/>
          <p:cNvSpPr>
            <a:spLocks noGrp="1"/>
          </p:cNvSpPr>
          <p:nvPr>
            <p:ph idx="1"/>
          </p:nvPr>
        </p:nvSpPr>
        <p:spPr>
          <a:xfrm>
            <a:off x="2357438" y="1600200"/>
            <a:ext cx="6329362" cy="4525963"/>
          </a:xfrm>
        </p:spPr>
        <p:txBody>
          <a:bodyPr rtlCol="0">
            <a:normAutofit/>
          </a:bodyPr>
          <a:lstStyle/>
          <a:p>
            <a:pPr marL="0" indent="0" fontAlgn="auto">
              <a:spcAft>
                <a:spcPts val="0"/>
              </a:spcAft>
              <a:buNone/>
              <a:defRPr/>
            </a:pPr>
            <a:r>
              <a:rPr lang="fr-CA" dirty="0" smtClean="0">
                <a:solidFill>
                  <a:schemeClr val="tx1">
                    <a:lumMod val="75000"/>
                    <a:lumOff val="25000"/>
                  </a:schemeClr>
                </a:solidFill>
              </a:rPr>
              <a:t> </a:t>
            </a:r>
          </a:p>
        </p:txBody>
      </p:sp>
      <p:pic>
        <p:nvPicPr>
          <p:cNvPr id="8" name="Picture 7" descr="image_c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1880" y="1268760"/>
            <a:ext cx="4248472" cy="5361422"/>
          </a:xfrm>
          <a:prstGeom prst="rect">
            <a:avLst/>
          </a:prstGeom>
        </p:spPr>
      </p:pic>
    </p:spTree>
    <p:extLst>
      <p:ext uri="{BB962C8B-B14F-4D97-AF65-F5344CB8AC3E}">
        <p14:creationId xmlns:p14="http://schemas.microsoft.com/office/powerpoint/2010/main" val="186722127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2357438" y="274638"/>
            <a:ext cx="6329362" cy="1143000"/>
          </a:xfrm>
        </p:spPr>
        <p:txBody>
          <a:bodyPr rtlCol="0">
            <a:normAutofit/>
          </a:bodyPr>
          <a:lstStyle/>
          <a:p>
            <a:pPr algn="l" fontAlgn="auto">
              <a:spcAft>
                <a:spcPts val="0"/>
              </a:spcAft>
              <a:defRPr/>
            </a:pPr>
            <a:r>
              <a:rPr lang="fr-CA" b="1" dirty="0" smtClean="0">
                <a:solidFill>
                  <a:schemeClr val="tx1">
                    <a:lumMod val="75000"/>
                    <a:lumOff val="25000"/>
                  </a:schemeClr>
                </a:solidFill>
                <a:latin typeface="Chalkduster"/>
                <a:cs typeface="Chalkduster"/>
              </a:rPr>
              <a:t>Export as</a:t>
            </a:r>
          </a:p>
        </p:txBody>
      </p:sp>
      <p:sp>
        <p:nvSpPr>
          <p:cNvPr id="3" name="Espace réservé du contenu 2"/>
          <p:cNvSpPr>
            <a:spLocks noGrp="1"/>
          </p:cNvSpPr>
          <p:nvPr>
            <p:ph idx="1"/>
          </p:nvPr>
        </p:nvSpPr>
        <p:spPr>
          <a:xfrm>
            <a:off x="2357438" y="1600200"/>
            <a:ext cx="6329362" cy="4525963"/>
          </a:xfrm>
        </p:spPr>
        <p:txBody>
          <a:bodyPr rtlCol="0">
            <a:normAutofit/>
          </a:bodyPr>
          <a:lstStyle/>
          <a:p>
            <a:pPr marL="0" indent="0" fontAlgn="auto">
              <a:spcAft>
                <a:spcPts val="0"/>
              </a:spcAft>
              <a:buNone/>
              <a:defRPr/>
            </a:pPr>
            <a:r>
              <a:rPr lang="fr-CA" dirty="0" smtClean="0">
                <a:solidFill>
                  <a:schemeClr val="tx1">
                    <a:lumMod val="75000"/>
                    <a:lumOff val="25000"/>
                  </a:schemeClr>
                </a:solidFill>
              </a:rPr>
              <a:t> </a:t>
            </a:r>
          </a:p>
        </p:txBody>
      </p:sp>
      <p:sp>
        <p:nvSpPr>
          <p:cNvPr id="8" name="TextBox 7"/>
          <p:cNvSpPr txBox="1"/>
          <p:nvPr/>
        </p:nvSpPr>
        <p:spPr>
          <a:xfrm>
            <a:off x="3203848" y="1916832"/>
            <a:ext cx="2952328" cy="3826689"/>
          </a:xfrm>
          <a:prstGeom prst="rect">
            <a:avLst/>
          </a:prstGeom>
          <a:noFill/>
        </p:spPr>
        <p:txBody>
          <a:bodyPr wrap="square" rtlCol="0">
            <a:spAutoFit/>
          </a:bodyPr>
          <a:lstStyle/>
          <a:p>
            <a:pPr>
              <a:lnSpc>
                <a:spcPct val="150000"/>
              </a:lnSpc>
            </a:pPr>
            <a:r>
              <a:rPr lang="en-US" sz="4400" b="1" dirty="0" smtClean="0">
                <a:solidFill>
                  <a:prstClr val="black"/>
                </a:solidFill>
                <a:latin typeface="Lucida Grande"/>
                <a:ea typeface="Lucida Grande"/>
                <a:cs typeface="Lucida Grande"/>
              </a:rPr>
              <a:t></a:t>
            </a:r>
            <a:r>
              <a:rPr lang="en-US" sz="4000" b="1" dirty="0" smtClean="0">
                <a:solidFill>
                  <a:prstClr val="black"/>
                </a:solidFill>
                <a:latin typeface="Arial Black"/>
                <a:cs typeface="Arial Black"/>
              </a:rPr>
              <a:t>Email</a:t>
            </a:r>
          </a:p>
          <a:p>
            <a:pPr>
              <a:lnSpc>
                <a:spcPct val="150000"/>
              </a:lnSpc>
            </a:pPr>
            <a:r>
              <a:rPr lang="en-US" sz="4000" b="1" dirty="0" smtClean="0">
                <a:solidFill>
                  <a:prstClr val="black"/>
                </a:solidFill>
                <a:latin typeface="Arial Black"/>
                <a:ea typeface="Lucida Grande"/>
                <a:cs typeface="Arial Black"/>
              </a:rPr>
              <a:t></a:t>
            </a:r>
            <a:r>
              <a:rPr lang="en-US" sz="4000" b="1" dirty="0" smtClean="0">
                <a:solidFill>
                  <a:prstClr val="black"/>
                </a:solidFill>
                <a:latin typeface="Arial Black"/>
                <a:cs typeface="Arial Black"/>
              </a:rPr>
              <a:t>HTML</a:t>
            </a:r>
          </a:p>
          <a:p>
            <a:pPr>
              <a:lnSpc>
                <a:spcPct val="150000"/>
              </a:lnSpc>
            </a:pPr>
            <a:r>
              <a:rPr lang="en-US" sz="4000" b="1" dirty="0" smtClean="0">
                <a:solidFill>
                  <a:prstClr val="black"/>
                </a:solidFill>
                <a:latin typeface="Arial Black"/>
                <a:ea typeface="Lucida Grande"/>
                <a:cs typeface="Arial Black"/>
              </a:rPr>
              <a:t></a:t>
            </a:r>
            <a:r>
              <a:rPr lang="en-US" sz="4000" b="1" dirty="0" smtClean="0">
                <a:solidFill>
                  <a:prstClr val="black"/>
                </a:solidFill>
                <a:latin typeface="Arial Black"/>
                <a:cs typeface="Arial Black"/>
              </a:rPr>
              <a:t>PDF</a:t>
            </a:r>
          </a:p>
          <a:p>
            <a:pPr>
              <a:lnSpc>
                <a:spcPct val="150000"/>
              </a:lnSpc>
            </a:pPr>
            <a:r>
              <a:rPr lang="en-US" sz="4000" b="1" dirty="0" smtClean="0">
                <a:solidFill>
                  <a:prstClr val="black"/>
                </a:solidFill>
                <a:latin typeface="Arial Black"/>
                <a:ea typeface="Lucida Grande"/>
                <a:cs typeface="Arial Black"/>
              </a:rPr>
              <a:t></a:t>
            </a:r>
            <a:r>
              <a:rPr lang="en-US" sz="4000" b="1" dirty="0" smtClean="0">
                <a:solidFill>
                  <a:prstClr val="black"/>
                </a:solidFill>
                <a:latin typeface="Arial Black"/>
                <a:cs typeface="Arial Black"/>
              </a:rPr>
              <a:t>image</a:t>
            </a:r>
            <a:endParaRPr lang="en-US" sz="4000" b="1" dirty="0">
              <a:solidFill>
                <a:prstClr val="black"/>
              </a:solidFill>
              <a:latin typeface="Arial Black"/>
              <a:cs typeface="Arial Black"/>
            </a:endParaRPr>
          </a:p>
        </p:txBody>
      </p:sp>
      <p:pic>
        <p:nvPicPr>
          <p:cNvPr id="5" name="Picture 4" descr="03Henry VIII.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792" y="1890182"/>
            <a:ext cx="2413000" cy="3429000"/>
          </a:xfrm>
          <a:prstGeom prst="rect">
            <a:avLst/>
          </a:prstGeom>
        </p:spPr>
      </p:pic>
    </p:spTree>
    <p:extLst>
      <p:ext uri="{BB962C8B-B14F-4D97-AF65-F5344CB8AC3E}">
        <p14:creationId xmlns:p14="http://schemas.microsoft.com/office/powerpoint/2010/main" val="2695220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2357438" y="274638"/>
            <a:ext cx="6329362" cy="1143000"/>
          </a:xfrm>
        </p:spPr>
        <p:txBody>
          <a:bodyPr rtlCol="0">
            <a:normAutofit/>
          </a:bodyPr>
          <a:lstStyle/>
          <a:p>
            <a:pPr algn="l" fontAlgn="auto">
              <a:spcAft>
                <a:spcPts val="0"/>
              </a:spcAft>
              <a:defRPr/>
            </a:pPr>
            <a:r>
              <a:rPr lang="fr-CA" b="1" dirty="0" smtClean="0">
                <a:solidFill>
                  <a:schemeClr val="tx1">
                    <a:lumMod val="75000"/>
                    <a:lumOff val="25000"/>
                  </a:schemeClr>
                </a:solidFill>
                <a:latin typeface="Chalkduster"/>
                <a:cs typeface="Chalkduster"/>
              </a:rPr>
              <a:t>Information</a:t>
            </a:r>
          </a:p>
        </p:txBody>
      </p:sp>
      <p:sp>
        <p:nvSpPr>
          <p:cNvPr id="3" name="Espace réservé du contenu 2"/>
          <p:cNvSpPr>
            <a:spLocks noGrp="1"/>
          </p:cNvSpPr>
          <p:nvPr>
            <p:ph idx="1"/>
          </p:nvPr>
        </p:nvSpPr>
        <p:spPr>
          <a:xfrm>
            <a:off x="2357438" y="1600200"/>
            <a:ext cx="6329362" cy="4525963"/>
          </a:xfrm>
        </p:spPr>
        <p:txBody>
          <a:bodyPr rtlCol="0">
            <a:normAutofit/>
          </a:bodyPr>
          <a:lstStyle/>
          <a:p>
            <a:pPr marL="0" indent="0" fontAlgn="auto">
              <a:spcAft>
                <a:spcPts val="0"/>
              </a:spcAft>
              <a:buNone/>
              <a:defRPr/>
            </a:pPr>
            <a:r>
              <a:rPr lang="fr-CA" dirty="0" smtClean="0">
                <a:solidFill>
                  <a:schemeClr val="tx1">
                    <a:lumMod val="75000"/>
                    <a:lumOff val="25000"/>
                  </a:schemeClr>
                </a:solidFill>
              </a:rPr>
              <a:t> </a:t>
            </a:r>
          </a:p>
        </p:txBody>
      </p:sp>
      <p:sp>
        <p:nvSpPr>
          <p:cNvPr id="8" name="TextBox 7"/>
          <p:cNvSpPr txBox="1"/>
          <p:nvPr/>
        </p:nvSpPr>
        <p:spPr>
          <a:xfrm>
            <a:off x="2699792" y="1484784"/>
            <a:ext cx="6444208" cy="3447098"/>
          </a:xfrm>
          <a:prstGeom prst="rect">
            <a:avLst/>
          </a:prstGeom>
          <a:noFill/>
        </p:spPr>
        <p:txBody>
          <a:bodyPr wrap="square" rtlCol="0">
            <a:spAutoFit/>
          </a:bodyPr>
          <a:lstStyle/>
          <a:p>
            <a:pPr>
              <a:lnSpc>
                <a:spcPct val="150000"/>
              </a:lnSpc>
            </a:pPr>
            <a:r>
              <a:rPr lang="en-US" sz="3600" b="1" dirty="0" smtClean="0">
                <a:solidFill>
                  <a:prstClr val="black"/>
                </a:solidFill>
                <a:latin typeface="Arial Black"/>
                <a:ea typeface="Lucida Grande"/>
                <a:cs typeface="Arial Black"/>
              </a:rPr>
              <a:t></a:t>
            </a:r>
            <a:r>
              <a:rPr lang="en-US" sz="3600" b="1" dirty="0" smtClean="0">
                <a:solidFill>
                  <a:prstClr val="black"/>
                </a:solidFill>
                <a:latin typeface="Arial Black"/>
                <a:cs typeface="Arial Black"/>
              </a:rPr>
              <a:t>http://</a:t>
            </a:r>
            <a:r>
              <a:rPr lang="en-US" sz="3600" b="1" dirty="0" err="1" smtClean="0">
                <a:solidFill>
                  <a:prstClr val="black"/>
                </a:solidFill>
                <a:latin typeface="Arial Black"/>
                <a:cs typeface="Arial Black"/>
              </a:rPr>
              <a:t>comiclife.com</a:t>
            </a:r>
            <a:endParaRPr lang="en-US" sz="3600" b="1" dirty="0" smtClean="0">
              <a:solidFill>
                <a:prstClr val="black"/>
              </a:solidFill>
              <a:latin typeface="Arial Black"/>
              <a:cs typeface="Arial Black"/>
            </a:endParaRPr>
          </a:p>
          <a:p>
            <a:pPr>
              <a:lnSpc>
                <a:spcPct val="150000"/>
              </a:lnSpc>
            </a:pPr>
            <a:r>
              <a:rPr lang="en-US" sz="4000" b="1" dirty="0" smtClean="0">
                <a:solidFill>
                  <a:prstClr val="black"/>
                </a:solidFill>
                <a:latin typeface="Arial Black"/>
                <a:ea typeface="Lucida Grande"/>
                <a:cs typeface="Arial Black"/>
              </a:rPr>
              <a:t></a:t>
            </a:r>
            <a:r>
              <a:rPr lang="en-US" sz="4000" b="1" dirty="0" smtClean="0">
                <a:solidFill>
                  <a:prstClr val="black"/>
                </a:solidFill>
                <a:latin typeface="Arial Black"/>
                <a:cs typeface="Arial Black"/>
              </a:rPr>
              <a:t>Mac, </a:t>
            </a:r>
            <a:r>
              <a:rPr lang="en-US" sz="4000" b="1" dirty="0" err="1" smtClean="0">
                <a:solidFill>
                  <a:prstClr val="black"/>
                </a:solidFill>
                <a:latin typeface="Arial Black"/>
                <a:cs typeface="Arial Black"/>
              </a:rPr>
              <a:t>iPad</a:t>
            </a:r>
            <a:r>
              <a:rPr lang="en-US" sz="4000" b="1" dirty="0" smtClean="0">
                <a:solidFill>
                  <a:prstClr val="black"/>
                </a:solidFill>
                <a:latin typeface="Arial Black"/>
                <a:cs typeface="Arial Black"/>
              </a:rPr>
              <a:t>, Windows</a:t>
            </a:r>
          </a:p>
          <a:p>
            <a:pPr>
              <a:lnSpc>
                <a:spcPct val="150000"/>
              </a:lnSpc>
            </a:pPr>
            <a:r>
              <a:rPr lang="en-US" sz="4000" b="1" dirty="0" smtClean="0">
                <a:solidFill>
                  <a:prstClr val="black"/>
                </a:solidFill>
                <a:latin typeface="Arial Black"/>
                <a:ea typeface="Lucida Grande"/>
                <a:cs typeface="Arial Black"/>
              </a:rPr>
              <a:t></a:t>
            </a:r>
            <a:r>
              <a:rPr lang="en-US" sz="4000" b="1" dirty="0" smtClean="0">
                <a:solidFill>
                  <a:prstClr val="black"/>
                </a:solidFill>
                <a:latin typeface="Arial Black"/>
                <a:cs typeface="Arial Black"/>
              </a:rPr>
              <a:t>$29.99 ($19.95 </a:t>
            </a:r>
            <a:r>
              <a:rPr lang="en-US" sz="4000" b="1" dirty="0" err="1" smtClean="0">
                <a:solidFill>
                  <a:prstClr val="black"/>
                </a:solidFill>
                <a:latin typeface="Arial Black"/>
                <a:cs typeface="Arial Black"/>
              </a:rPr>
              <a:t>edu</a:t>
            </a:r>
            <a:r>
              <a:rPr lang="en-US" sz="4000" b="1" dirty="0" smtClean="0">
                <a:solidFill>
                  <a:prstClr val="black"/>
                </a:solidFill>
                <a:latin typeface="Arial Black"/>
                <a:cs typeface="Arial Black"/>
              </a:rPr>
              <a:t>)</a:t>
            </a:r>
          </a:p>
          <a:p>
            <a:endParaRPr lang="en-US" sz="4400" b="1" dirty="0">
              <a:solidFill>
                <a:prstClr val="black"/>
              </a:solidFill>
              <a:latin typeface="Chalkduster"/>
              <a:cs typeface="Chalkduster"/>
            </a:endParaRPr>
          </a:p>
        </p:txBody>
      </p:sp>
      <p:pic>
        <p:nvPicPr>
          <p:cNvPr id="5" name="Picture 4" descr="03Henry VIII.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792" y="1890182"/>
            <a:ext cx="2413000" cy="3429000"/>
          </a:xfrm>
          <a:prstGeom prst="rect">
            <a:avLst/>
          </a:prstGeom>
        </p:spPr>
      </p:pic>
    </p:spTree>
    <p:extLst>
      <p:ext uri="{BB962C8B-B14F-4D97-AF65-F5344CB8AC3E}">
        <p14:creationId xmlns:p14="http://schemas.microsoft.com/office/powerpoint/2010/main" val="1042466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Zooburst: </a:t>
            </a:r>
            <a:br>
              <a:rPr lang="en-US" dirty="0" smtClean="0"/>
            </a:br>
            <a:r>
              <a:rPr lang="en-US" dirty="0" smtClean="0"/>
              <a:t/>
            </a:r>
            <a:br>
              <a:rPr lang="en-US" dirty="0" smtClean="0"/>
            </a:br>
            <a:r>
              <a:rPr lang="en-US" dirty="0" smtClean="0"/>
              <a:t>Create Your Own Interactive 3D Popup Books</a:t>
            </a:r>
            <a:endParaRPr lang="en-US" dirty="0"/>
          </a:p>
        </p:txBody>
      </p:sp>
      <p:sp>
        <p:nvSpPr>
          <p:cNvPr id="3" name="Subtitle 2"/>
          <p:cNvSpPr>
            <a:spLocks noGrp="1"/>
          </p:cNvSpPr>
          <p:nvPr>
            <p:ph type="subTitle" idx="1"/>
          </p:nvPr>
        </p:nvSpPr>
        <p:spPr/>
        <p:txBody>
          <a:bodyPr/>
          <a:lstStyle/>
          <a:p>
            <a:r>
              <a:rPr lang="en-US" dirty="0" smtClean="0"/>
              <a:t>Julie </a:t>
            </a:r>
            <a:r>
              <a:rPr lang="en-US" dirty="0" err="1" smtClean="0"/>
              <a:t>Rorabaugh</a:t>
            </a:r>
            <a:endParaRPr lang="en-US" dirty="0"/>
          </a:p>
        </p:txBody>
      </p:sp>
    </p:spTree>
    <p:extLst>
      <p:ext uri="{BB962C8B-B14F-4D97-AF65-F5344CB8AC3E}">
        <p14:creationId xmlns:p14="http://schemas.microsoft.com/office/powerpoint/2010/main" val="4231726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Popup books</a:t>
            </a:r>
            <a:endParaRPr lang="en-US" dirty="0"/>
          </a:p>
        </p:txBody>
      </p:sp>
      <p:sp>
        <p:nvSpPr>
          <p:cNvPr id="3" name="Content Placeholder 2"/>
          <p:cNvSpPr>
            <a:spLocks noGrp="1"/>
          </p:cNvSpPr>
          <p:nvPr>
            <p:ph idx="1"/>
          </p:nvPr>
        </p:nvSpPr>
        <p:spPr/>
        <p:txBody>
          <a:bodyPr/>
          <a:lstStyle/>
          <a:p>
            <a:r>
              <a:rPr lang="en-US" dirty="0" smtClean="0"/>
              <a:t>Books come to life with popups</a:t>
            </a:r>
          </a:p>
          <a:p>
            <a:r>
              <a:rPr lang="en-US" dirty="0" smtClean="0"/>
              <a:t>Readers can </a:t>
            </a:r>
            <a:r>
              <a:rPr lang="en-US" u="sng" dirty="0" smtClean="0"/>
              <a:t>interact</a:t>
            </a:r>
            <a:r>
              <a:rPr lang="en-US" dirty="0" smtClean="0"/>
              <a:t> with books rather than just reading them</a:t>
            </a:r>
          </a:p>
          <a:p>
            <a:pPr lvl="1"/>
            <a:r>
              <a:rPr lang="en-US" dirty="0" smtClean="0"/>
              <a:t>Imaginations run WILD!</a:t>
            </a:r>
          </a:p>
          <a:p>
            <a:pPr lvl="1"/>
            <a:endParaRPr lang="en-US" dirty="0"/>
          </a:p>
          <a:p>
            <a:r>
              <a:rPr lang="en-US" dirty="0" smtClean="0"/>
              <a:t>What was YOUR favorite childhood popup book?</a:t>
            </a:r>
          </a:p>
          <a:p>
            <a:pPr lvl="1"/>
            <a:endParaRPr lang="en-US" dirty="0"/>
          </a:p>
          <a:p>
            <a:pPr lvl="1"/>
            <a:endParaRPr lang="en-US" dirty="0" smtClean="0"/>
          </a:p>
          <a:p>
            <a:pPr marL="457200" lvl="1" indent="0">
              <a:buNone/>
            </a:pPr>
            <a:endParaRPr lang="en-US" dirty="0" smtClean="0"/>
          </a:p>
          <a:p>
            <a:pPr lvl="1"/>
            <a:endParaRPr lang="en-US" dirty="0"/>
          </a:p>
        </p:txBody>
      </p:sp>
    </p:spTree>
    <p:extLst>
      <p:ext uri="{BB962C8B-B14F-4D97-AF65-F5344CB8AC3E}">
        <p14:creationId xmlns:p14="http://schemas.microsoft.com/office/powerpoint/2010/main" val="259534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Classic popups</a:t>
            </a:r>
            <a:endParaRPr lang="en-US" dirty="0"/>
          </a:p>
        </p:txBody>
      </p:sp>
      <p:sp>
        <p:nvSpPr>
          <p:cNvPr id="3" name="Text Placeholder 2"/>
          <p:cNvSpPr>
            <a:spLocks noGrp="1"/>
          </p:cNvSpPr>
          <p:nvPr>
            <p:ph type="body" idx="1"/>
          </p:nvPr>
        </p:nvSpPr>
        <p:spPr/>
        <p:txBody>
          <a:bodyPr/>
          <a:lstStyle/>
          <a:p>
            <a:r>
              <a:rPr lang="en-US" i="1" dirty="0" smtClean="0">
                <a:solidFill>
                  <a:srgbClr val="002060"/>
                </a:solidFill>
              </a:rPr>
              <a:t>From Alice</a:t>
            </a:r>
            <a:r>
              <a:rPr lang="en-US" dirty="0" smtClean="0"/>
              <a:t>	</a:t>
            </a:r>
            <a:endParaRPr lang="en-US" dirty="0"/>
          </a:p>
        </p:txBody>
      </p:sp>
      <p:sp>
        <p:nvSpPr>
          <p:cNvPr id="4" name="Text Placeholder 3"/>
          <p:cNvSpPr>
            <a:spLocks noGrp="1"/>
          </p:cNvSpPr>
          <p:nvPr>
            <p:ph type="body" sz="quarter" idx="3"/>
          </p:nvPr>
        </p:nvSpPr>
        <p:spPr>
          <a:xfrm>
            <a:off x="4724400" y="4343400"/>
            <a:ext cx="4270375" cy="574675"/>
          </a:xfrm>
        </p:spPr>
        <p:txBody>
          <a:bodyPr/>
          <a:lstStyle/>
          <a:p>
            <a:r>
              <a:rPr lang="en-US" i="1" dirty="0">
                <a:solidFill>
                  <a:srgbClr val="002060"/>
                </a:solidFill>
              </a:rPr>
              <a:t>To Columbus</a:t>
            </a:r>
          </a:p>
        </p:txBody>
      </p:sp>
      <p:pic>
        <p:nvPicPr>
          <p:cNvPr id="8" name="Content Placeholder 7"/>
          <p:cNvPicPr>
            <a:picLocks noGrp="1" noChangeAspect="1"/>
          </p:cNvPicPr>
          <p:nvPr>
            <p:ph sz="half" idx="13"/>
          </p:nvPr>
        </p:nvPicPr>
        <p:blipFill>
          <a:blip r:embed="rId2" cstate="print">
            <a:extLst>
              <a:ext uri="{28A0092B-C50C-407E-A947-70E740481C1C}">
                <a14:useLocalDpi xmlns:a14="http://schemas.microsoft.com/office/drawing/2010/main" val="0"/>
              </a:ext>
            </a:extLst>
          </a:blip>
          <a:stretch>
            <a:fillRect/>
          </a:stretch>
        </p:blipFill>
        <p:spPr>
          <a:xfrm>
            <a:off x="381000" y="2590800"/>
            <a:ext cx="3657600" cy="2889506"/>
          </a:xfrm>
        </p:spPr>
      </p:pic>
      <p:pic>
        <p:nvPicPr>
          <p:cNvPr id="9" name="Content Placeholder 8"/>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724400" y="1447800"/>
            <a:ext cx="4267200" cy="2771553"/>
          </a:xfrm>
        </p:spPr>
      </p:pic>
    </p:spTree>
    <p:extLst>
      <p:ext uri="{BB962C8B-B14F-4D97-AF65-F5344CB8AC3E}">
        <p14:creationId xmlns:p14="http://schemas.microsoft.com/office/powerpoint/2010/main" val="2475266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Classic popups</a:t>
            </a:r>
          </a:p>
        </p:txBody>
      </p:sp>
      <p:sp>
        <p:nvSpPr>
          <p:cNvPr id="3" name="Text Placeholder 2"/>
          <p:cNvSpPr>
            <a:spLocks noGrp="1"/>
          </p:cNvSpPr>
          <p:nvPr>
            <p:ph type="body" idx="1"/>
          </p:nvPr>
        </p:nvSpPr>
        <p:spPr>
          <a:xfrm>
            <a:off x="152400" y="1219200"/>
            <a:ext cx="4268788" cy="803275"/>
          </a:xfrm>
        </p:spPr>
        <p:txBody>
          <a:bodyPr/>
          <a:lstStyle/>
          <a:p>
            <a:r>
              <a:rPr lang="en-US" i="1" dirty="0">
                <a:solidFill>
                  <a:srgbClr val="002060"/>
                </a:solidFill>
              </a:rPr>
              <a:t>And Cinderella</a:t>
            </a:r>
          </a:p>
        </p:txBody>
      </p:sp>
      <p:sp>
        <p:nvSpPr>
          <p:cNvPr id="4" name="Text Placeholder 3"/>
          <p:cNvSpPr>
            <a:spLocks noGrp="1"/>
          </p:cNvSpPr>
          <p:nvPr>
            <p:ph type="body" sz="quarter" idx="3"/>
          </p:nvPr>
        </p:nvSpPr>
        <p:spPr>
          <a:xfrm>
            <a:off x="4648200" y="4800600"/>
            <a:ext cx="4270375" cy="803275"/>
          </a:xfrm>
        </p:spPr>
        <p:txBody>
          <a:bodyPr/>
          <a:lstStyle/>
          <a:p>
            <a:r>
              <a:rPr lang="en-US" i="1" dirty="0">
                <a:solidFill>
                  <a:srgbClr val="002060"/>
                </a:solidFill>
              </a:rPr>
              <a:t>To Samurai</a:t>
            </a:r>
          </a:p>
        </p:txBody>
      </p:sp>
      <p:pic>
        <p:nvPicPr>
          <p:cNvPr id="8" name="Content Placeholder 7"/>
          <p:cNvPicPr>
            <a:picLocks noGrp="1" noChangeAspect="1"/>
          </p:cNvPicPr>
          <p:nvPr>
            <p:ph sz="half" idx="13"/>
          </p:nvPr>
        </p:nvPicPr>
        <p:blipFill>
          <a:blip r:embed="rId2" cstate="print">
            <a:extLst>
              <a:ext uri="{28A0092B-C50C-407E-A947-70E740481C1C}">
                <a14:useLocalDpi xmlns:a14="http://schemas.microsoft.com/office/drawing/2010/main" val="0"/>
              </a:ext>
            </a:extLst>
          </a:blip>
          <a:stretch>
            <a:fillRect/>
          </a:stretch>
        </p:blipFill>
        <p:spPr>
          <a:xfrm>
            <a:off x="152400" y="2057400"/>
            <a:ext cx="3840480" cy="2414018"/>
          </a:xfrm>
        </p:spPr>
      </p:pic>
      <p:pic>
        <p:nvPicPr>
          <p:cNvPr id="9" name="Content Placeholder 8"/>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1828800"/>
            <a:ext cx="4267200" cy="3200400"/>
          </a:xfrm>
        </p:spPr>
      </p:pic>
    </p:spTree>
    <p:extLst>
      <p:ext uri="{BB962C8B-B14F-4D97-AF65-F5344CB8AC3E}">
        <p14:creationId xmlns:p14="http://schemas.microsoft.com/office/powerpoint/2010/main" val="1657362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Classic meets the online generation</a:t>
            </a:r>
            <a:endParaRPr lang="en-US" dirty="0"/>
          </a:p>
        </p:txBody>
      </p:sp>
      <p:sp>
        <p:nvSpPr>
          <p:cNvPr id="3" name="Content Placeholder 2"/>
          <p:cNvSpPr>
            <a:spLocks noGrp="1"/>
          </p:cNvSpPr>
          <p:nvPr>
            <p:ph idx="1"/>
          </p:nvPr>
        </p:nvSpPr>
        <p:spPr/>
        <p:txBody>
          <a:bodyPr/>
          <a:lstStyle/>
          <a:p>
            <a:r>
              <a:rPr lang="en-US" dirty="0" smtClean="0"/>
              <a:t>Zooburst for Digital Storytelling</a:t>
            </a:r>
          </a:p>
          <a:p>
            <a:pPr lvl="1"/>
            <a:r>
              <a:rPr lang="en-US" dirty="0" smtClean="0"/>
              <a:t>Easy to use</a:t>
            </a:r>
          </a:p>
          <a:p>
            <a:pPr lvl="1"/>
            <a:r>
              <a:rPr lang="en-US" dirty="0" smtClean="0"/>
              <a:t>Built in data base of over 10,000 images</a:t>
            </a:r>
          </a:p>
          <a:p>
            <a:pPr lvl="2"/>
            <a:r>
              <a:rPr lang="en-US" dirty="0" smtClean="0"/>
              <a:t>Or upload your own</a:t>
            </a:r>
          </a:p>
          <a:p>
            <a:pPr lvl="1"/>
            <a:r>
              <a:rPr lang="en-US" dirty="0" smtClean="0"/>
              <a:t>Desktop or laptop computer</a:t>
            </a:r>
          </a:p>
          <a:p>
            <a:pPr lvl="2"/>
            <a:r>
              <a:rPr lang="en-US" dirty="0" smtClean="0"/>
              <a:t>NEW! </a:t>
            </a:r>
            <a:r>
              <a:rPr lang="en-US" dirty="0" err="1" smtClean="0"/>
              <a:t>iPad</a:t>
            </a:r>
            <a:r>
              <a:rPr lang="en-US" dirty="0" smtClean="0"/>
              <a:t> app! FREE!</a:t>
            </a:r>
            <a:br>
              <a:rPr lang="en-US" dirty="0" smtClean="0"/>
            </a:br>
            <a:endParaRPr lang="en-US" dirty="0" smtClean="0"/>
          </a:p>
          <a:p>
            <a:pPr lvl="1"/>
            <a:r>
              <a:rPr lang="en-US" dirty="0" smtClean="0"/>
              <a:t>Share digital stories</a:t>
            </a:r>
          </a:p>
          <a:p>
            <a:pPr lvl="2"/>
            <a:r>
              <a:rPr lang="en-US" dirty="0" smtClean="0"/>
              <a:t>Simple hyperlink</a:t>
            </a:r>
          </a:p>
          <a:p>
            <a:pPr lvl="2"/>
            <a:r>
              <a:rPr lang="en-US" dirty="0" smtClean="0"/>
              <a:t>Embed in website, blog, or LMS</a:t>
            </a:r>
          </a:p>
          <a:p>
            <a:pPr lvl="2"/>
            <a:r>
              <a:rPr lang="en-US" dirty="0" smtClean="0"/>
              <a:t>Moderated discussion forum for reader interaction</a:t>
            </a:r>
          </a:p>
          <a:p>
            <a:pPr lvl="1"/>
            <a:endParaRPr lang="en-US" dirty="0"/>
          </a:p>
        </p:txBody>
      </p:sp>
    </p:spTree>
    <p:extLst>
      <p:ext uri="{BB962C8B-B14F-4D97-AF65-F5344CB8AC3E}">
        <p14:creationId xmlns:p14="http://schemas.microsoft.com/office/powerpoint/2010/main" val="1946511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Augmented Reality</a:t>
            </a:r>
            <a:endParaRPr lang="en-US" dirty="0"/>
          </a:p>
        </p:txBody>
      </p:sp>
      <p:sp>
        <p:nvSpPr>
          <p:cNvPr id="3" name="Content Placeholder 2"/>
          <p:cNvSpPr>
            <a:spLocks noGrp="1"/>
          </p:cNvSpPr>
          <p:nvPr>
            <p:ph idx="1"/>
          </p:nvPr>
        </p:nvSpPr>
        <p:spPr/>
        <p:txBody>
          <a:bodyPr/>
          <a:lstStyle/>
          <a:p>
            <a:r>
              <a:rPr lang="en-US" dirty="0" smtClean="0"/>
              <a:t>Readers with cameras on computers experience Augmented Reality</a:t>
            </a:r>
          </a:p>
          <a:p>
            <a:r>
              <a:rPr lang="en-US" dirty="0" smtClean="0"/>
              <a:t>Each book has a special “story code”</a:t>
            </a:r>
          </a:p>
          <a:p>
            <a:pPr lvl="1"/>
            <a:r>
              <a:rPr lang="en-US" dirty="0" smtClean="0"/>
              <a:t>Print and use camera to scan</a:t>
            </a:r>
          </a:p>
          <a:p>
            <a:pPr lvl="2"/>
            <a:r>
              <a:rPr lang="en-US" dirty="0" smtClean="0"/>
              <a:t>Books “jump” out and can be manipulated with simple gestures!</a:t>
            </a:r>
          </a:p>
          <a:p>
            <a:pPr lvl="1"/>
            <a:r>
              <a:rPr lang="en-US" dirty="0" smtClean="0"/>
              <a:t>Attach the story code to physical items such as bulletin boards, newsletters, or textbooks</a:t>
            </a:r>
            <a:endParaRPr lang="en-US" dirty="0"/>
          </a:p>
        </p:txBody>
      </p:sp>
    </p:spTree>
    <p:extLst>
      <p:ext uri="{BB962C8B-B14F-4D97-AF65-F5344CB8AC3E}">
        <p14:creationId xmlns:p14="http://schemas.microsoft.com/office/powerpoint/2010/main" val="907571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little demonstration</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18811" y="1600200"/>
            <a:ext cx="6106378" cy="3715269"/>
          </a:xfrm>
        </p:spPr>
      </p:pic>
      <p:sp>
        <p:nvSpPr>
          <p:cNvPr id="5" name="TextBox 4"/>
          <p:cNvSpPr txBox="1"/>
          <p:nvPr/>
        </p:nvSpPr>
        <p:spPr>
          <a:xfrm>
            <a:off x="-228600" y="5562600"/>
            <a:ext cx="8686800" cy="461665"/>
          </a:xfrm>
          <a:prstGeom prst="rect">
            <a:avLst/>
          </a:prstGeom>
          <a:noFill/>
        </p:spPr>
        <p:txBody>
          <a:bodyPr wrap="square" rtlCol="0">
            <a:spAutoFit/>
          </a:bodyPr>
          <a:lstStyle/>
          <a:p>
            <a:pPr algn="ctr"/>
            <a:r>
              <a:rPr lang="en-US" dirty="0" smtClean="0"/>
              <a:t>See video at </a:t>
            </a:r>
            <a:r>
              <a:rPr lang="en-US" dirty="0"/>
              <a:t>http://www.youtube.com/watch?v=tpmqs7Yn8VU</a:t>
            </a:r>
          </a:p>
        </p:txBody>
      </p:sp>
    </p:spTree>
    <p:extLst>
      <p:ext uri="{BB962C8B-B14F-4D97-AF65-F5344CB8AC3E}">
        <p14:creationId xmlns:p14="http://schemas.microsoft.com/office/powerpoint/2010/main" val="3172080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“A story is a basic principle of </a:t>
            </a:r>
            <a:r>
              <a:rPr lang="en-US" dirty="0" smtClean="0"/>
              <a:t>mind….our </a:t>
            </a:r>
            <a:r>
              <a:rPr lang="en-US" dirty="0"/>
              <a:t>experiences, our knowledge, and our thinking is organized as stories</a:t>
            </a:r>
            <a:r>
              <a:rPr lang="en-US" dirty="0" smtClean="0"/>
              <a:t>.”</a:t>
            </a:r>
            <a:endParaRPr lang="en-US" dirty="0"/>
          </a:p>
        </p:txBody>
      </p:sp>
      <p:sp>
        <p:nvSpPr>
          <p:cNvPr id="3" name="Subtitle 2"/>
          <p:cNvSpPr>
            <a:spLocks noGrp="1"/>
          </p:cNvSpPr>
          <p:nvPr>
            <p:ph type="subTitle" idx="1"/>
          </p:nvPr>
        </p:nvSpPr>
        <p:spPr/>
        <p:txBody>
          <a:bodyPr/>
          <a:lstStyle/>
          <a:p>
            <a:r>
              <a:rPr lang="en-US" dirty="0"/>
              <a:t>Mark Turner, </a:t>
            </a:r>
            <a:r>
              <a:rPr lang="en-US" i="1" dirty="0"/>
              <a:t>The Literary Mind</a:t>
            </a:r>
            <a:endParaRPr lang="en-US" dirty="0"/>
          </a:p>
        </p:txBody>
      </p:sp>
    </p:spTree>
    <p:extLst>
      <p:ext uri="{BB962C8B-B14F-4D97-AF65-F5344CB8AC3E}">
        <p14:creationId xmlns:p14="http://schemas.microsoft.com/office/powerpoint/2010/main" val="3255281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a:t>
            </a:r>
            <a:endParaRPr lang="en-US" dirty="0"/>
          </a:p>
        </p:txBody>
      </p:sp>
      <p:sp>
        <p:nvSpPr>
          <p:cNvPr id="3" name="Text Placeholder 2"/>
          <p:cNvSpPr>
            <a:spLocks noGrp="1"/>
          </p:cNvSpPr>
          <p:nvPr>
            <p:ph type="body" idx="1"/>
          </p:nvPr>
        </p:nvSpPr>
        <p:spPr/>
        <p:txBody>
          <a:bodyPr/>
          <a:lstStyle/>
          <a:p>
            <a:r>
              <a:rPr lang="en-US" dirty="0" smtClean="0"/>
              <a:t>Basic	</a:t>
            </a:r>
            <a:endParaRPr lang="en-US" dirty="0"/>
          </a:p>
        </p:txBody>
      </p:sp>
      <p:sp>
        <p:nvSpPr>
          <p:cNvPr id="4" name="Text Placeholder 3"/>
          <p:cNvSpPr>
            <a:spLocks noGrp="1"/>
          </p:cNvSpPr>
          <p:nvPr>
            <p:ph type="body" sz="quarter" idx="3"/>
          </p:nvPr>
        </p:nvSpPr>
        <p:spPr/>
        <p:txBody>
          <a:bodyPr/>
          <a:lstStyle/>
          <a:p>
            <a:r>
              <a:rPr lang="en-US" dirty="0" smtClean="0"/>
              <a:t>Premium</a:t>
            </a:r>
            <a:endParaRPr lang="en-US" dirty="0"/>
          </a:p>
        </p:txBody>
      </p:sp>
      <p:sp>
        <p:nvSpPr>
          <p:cNvPr id="5" name="Content Placeholder 4"/>
          <p:cNvSpPr>
            <a:spLocks noGrp="1"/>
          </p:cNvSpPr>
          <p:nvPr>
            <p:ph sz="half" idx="13"/>
          </p:nvPr>
        </p:nvSpPr>
        <p:spPr/>
        <p:txBody>
          <a:bodyPr/>
          <a:lstStyle/>
          <a:p>
            <a:r>
              <a:rPr lang="en-US" dirty="0" smtClean="0"/>
              <a:t>100% free</a:t>
            </a:r>
          </a:p>
          <a:p>
            <a:r>
              <a:rPr lang="en-US" dirty="0" smtClean="0"/>
              <a:t>Limited to 10 books</a:t>
            </a:r>
          </a:p>
          <a:p>
            <a:r>
              <a:rPr lang="en-US" dirty="0" smtClean="0"/>
              <a:t>Limited to 10 pages</a:t>
            </a:r>
          </a:p>
          <a:p>
            <a:r>
              <a:rPr lang="en-US" dirty="0" smtClean="0"/>
              <a:t>Upload your own artwork</a:t>
            </a:r>
          </a:p>
          <a:p>
            <a:r>
              <a:rPr lang="en-US" dirty="0" smtClean="0"/>
              <a:t>Access to art archive</a:t>
            </a:r>
          </a:p>
          <a:p>
            <a:r>
              <a:rPr lang="en-US" dirty="0" smtClean="0"/>
              <a:t>Privacy settings</a:t>
            </a:r>
            <a:endParaRPr lang="en-US" dirty="0"/>
          </a:p>
        </p:txBody>
      </p:sp>
      <p:sp>
        <p:nvSpPr>
          <p:cNvPr id="6" name="Content Placeholder 5"/>
          <p:cNvSpPr>
            <a:spLocks noGrp="1"/>
          </p:cNvSpPr>
          <p:nvPr>
            <p:ph sz="half" idx="2"/>
          </p:nvPr>
        </p:nvSpPr>
        <p:spPr/>
        <p:txBody>
          <a:bodyPr>
            <a:normAutofit lnSpcReduction="10000"/>
          </a:bodyPr>
          <a:lstStyle/>
          <a:p>
            <a:r>
              <a:rPr lang="en-US" dirty="0" smtClean="0"/>
              <a:t>$9.99 a month or $49 a year</a:t>
            </a:r>
          </a:p>
          <a:p>
            <a:r>
              <a:rPr lang="en-US" dirty="0" smtClean="0"/>
              <a:t>Unlimited books</a:t>
            </a:r>
          </a:p>
          <a:p>
            <a:r>
              <a:rPr lang="en-US" dirty="0" smtClean="0"/>
              <a:t>Limited to 50 pages</a:t>
            </a:r>
          </a:p>
          <a:p>
            <a:r>
              <a:rPr lang="en-US" dirty="0" smtClean="0"/>
              <a:t>Record your own voice</a:t>
            </a:r>
          </a:p>
          <a:p>
            <a:r>
              <a:rPr lang="en-US" dirty="0" smtClean="0"/>
              <a:t>Print full book outlines and summary handouts</a:t>
            </a:r>
          </a:p>
          <a:p>
            <a:r>
              <a:rPr lang="en-US" dirty="0" smtClean="0"/>
              <a:t>Download copies of books to read offline</a:t>
            </a:r>
            <a:endParaRPr lang="en-US" dirty="0"/>
          </a:p>
        </p:txBody>
      </p:sp>
    </p:spTree>
    <p:extLst>
      <p:ext uri="{BB962C8B-B14F-4D97-AF65-F5344CB8AC3E}">
        <p14:creationId xmlns:p14="http://schemas.microsoft.com/office/powerpoint/2010/main" val="3569920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From the creator of Zooburst</a:t>
            </a:r>
            <a:endParaRPr lang="en-US" dirty="0"/>
          </a:p>
        </p:txBody>
      </p:sp>
      <p:sp>
        <p:nvSpPr>
          <p:cNvPr id="3" name="Content Placeholder 2"/>
          <p:cNvSpPr>
            <a:spLocks noGrp="1"/>
          </p:cNvSpPr>
          <p:nvPr>
            <p:ph idx="1"/>
          </p:nvPr>
        </p:nvSpPr>
        <p:spPr/>
        <p:txBody>
          <a:bodyPr/>
          <a:lstStyle/>
          <a:p>
            <a:r>
              <a:rPr lang="en-US" dirty="0" smtClean="0"/>
              <a:t>FREEBIES!</a:t>
            </a:r>
            <a:br>
              <a:rPr lang="en-US" dirty="0" smtClean="0"/>
            </a:br>
            <a:endParaRPr lang="en-US" dirty="0" smtClean="0"/>
          </a:p>
          <a:p>
            <a:r>
              <a:rPr lang="en-US" dirty="0" smtClean="0"/>
              <a:t>8 paid one-month Premium </a:t>
            </a:r>
            <a:br>
              <a:rPr lang="en-US" dirty="0" smtClean="0"/>
            </a:br>
            <a:r>
              <a:rPr lang="en-US" dirty="0" smtClean="0"/>
              <a:t>subscriptions</a:t>
            </a:r>
          </a:p>
          <a:p>
            <a:endParaRPr lang="en-US" dirty="0"/>
          </a:p>
          <a:p>
            <a:r>
              <a:rPr lang="en-US" dirty="0" smtClean="0"/>
              <a:t>A HUGE thank you to Craig Kapp, the genius behind Zooburst</a:t>
            </a:r>
          </a:p>
          <a:p>
            <a:pPr marL="0" indent="0" algn="ctr">
              <a:buNone/>
            </a:pPr>
            <a:r>
              <a:rPr lang="en-US" dirty="0" smtClean="0"/>
              <a:t>Like on Facebook</a:t>
            </a:r>
            <a:br>
              <a:rPr lang="en-US" dirty="0" smtClean="0"/>
            </a:br>
            <a:r>
              <a:rPr lang="en-US" dirty="0" smtClean="0">
                <a:hlinkClick r:id="rId2"/>
              </a:rPr>
              <a:t>http</a:t>
            </a:r>
            <a:r>
              <a:rPr lang="en-US" dirty="0">
                <a:hlinkClick r:id="rId2"/>
              </a:rPr>
              <a:t>://</a:t>
            </a:r>
            <a:r>
              <a:rPr lang="en-US" dirty="0" smtClean="0">
                <a:hlinkClick r:id="rId2"/>
              </a:rPr>
              <a:t>www.facebook.com/zooburst</a:t>
            </a:r>
            <a:br>
              <a:rPr lang="en-US" dirty="0" smtClean="0">
                <a:hlinkClick r:id="rId2"/>
              </a:rPr>
            </a:br>
            <a:r>
              <a:rPr lang="en-US" dirty="0" smtClean="0"/>
              <a:t>@</a:t>
            </a:r>
            <a:r>
              <a:rPr lang="en-US" dirty="0" err="1" smtClean="0"/>
              <a:t>zooburst</a:t>
            </a:r>
            <a:r>
              <a:rPr lang="en-US" dirty="0" smtClean="0"/>
              <a:t> on Twitter</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1700" y="1524000"/>
            <a:ext cx="1905000" cy="1905000"/>
          </a:xfrm>
          <a:prstGeom prst="rect">
            <a:avLst/>
          </a:prstGeom>
        </p:spPr>
      </p:pic>
    </p:spTree>
    <p:extLst>
      <p:ext uri="{BB962C8B-B14F-4D97-AF65-F5344CB8AC3E}">
        <p14:creationId xmlns:p14="http://schemas.microsoft.com/office/powerpoint/2010/main" val="3730551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idx="4294967295"/>
          </p:nvPr>
        </p:nvSpPr>
        <p:spPr>
          <a:xfrm>
            <a:off x="0" y="0"/>
            <a:ext cx="7467600" cy="1143000"/>
          </a:xfrm>
        </p:spPr>
        <p:txBody>
          <a:bodyPr/>
          <a:lstStyle/>
          <a:p>
            <a:r>
              <a:rPr lang="en-US" dirty="0" smtClean="0">
                <a:solidFill>
                  <a:srgbClr val="FFFF00"/>
                </a:solidFill>
              </a:rPr>
              <a:t>Not </a:t>
            </a:r>
            <a:r>
              <a:rPr lang="en-US" dirty="0" smtClean="0"/>
              <a:t>the Usual Suspects</a:t>
            </a:r>
            <a:endParaRPr lang="en-US" dirty="0"/>
          </a:p>
        </p:txBody>
      </p:sp>
      <p:sp>
        <p:nvSpPr>
          <p:cNvPr id="12" name="Content Placeholder 11"/>
          <p:cNvSpPr>
            <a:spLocks noGrp="1"/>
          </p:cNvSpPr>
          <p:nvPr>
            <p:ph sz="half" idx="4294967295"/>
          </p:nvPr>
        </p:nvSpPr>
        <p:spPr>
          <a:xfrm>
            <a:off x="0" y="2286000"/>
            <a:ext cx="4267200" cy="3733800"/>
          </a:xfrm>
        </p:spPr>
        <p:txBody>
          <a:bodyPr>
            <a:normAutofit/>
          </a:bodyPr>
          <a:lstStyle/>
          <a:p>
            <a:endParaRPr lang="en-US" dirty="0" smtClean="0"/>
          </a:p>
          <a:p>
            <a:pPr marL="0" indent="0">
              <a:buNone/>
            </a:pPr>
            <a:endParaRPr lang="en-US" dirty="0" smtClean="0"/>
          </a:p>
          <a:p>
            <a:endParaRPr lang="en-US" dirty="0"/>
          </a:p>
        </p:txBody>
      </p:sp>
      <p:sp>
        <p:nvSpPr>
          <p:cNvPr id="2" name="TextBox 1"/>
          <p:cNvSpPr txBox="1"/>
          <p:nvPr/>
        </p:nvSpPr>
        <p:spPr>
          <a:xfrm>
            <a:off x="1085850" y="2274838"/>
            <a:ext cx="6972300" cy="2677656"/>
          </a:xfrm>
          <a:prstGeom prst="rect">
            <a:avLst/>
          </a:prstGeom>
          <a:noFill/>
        </p:spPr>
        <p:txBody>
          <a:bodyPr wrap="square" rtlCol="0">
            <a:spAutoFit/>
          </a:bodyPr>
          <a:lstStyle/>
          <a:p>
            <a:r>
              <a:rPr lang="en-US" sz="3600" dirty="0" smtClean="0"/>
              <a:t>Check </a:t>
            </a:r>
            <a:r>
              <a:rPr lang="en-US" sz="3600" dirty="0"/>
              <a:t>out </a:t>
            </a:r>
            <a:endParaRPr lang="en-US" sz="3600" dirty="0" smtClean="0"/>
          </a:p>
          <a:p>
            <a:r>
              <a:rPr lang="en-US" smtClean="0">
                <a:hlinkClick r:id="rId3"/>
              </a:rPr>
              <a:t>storybird.com/books/all-about-digital-storytelling-tools</a:t>
            </a:r>
            <a:endParaRPr lang="en-US" dirty="0" smtClean="0"/>
          </a:p>
          <a:p>
            <a:r>
              <a:rPr lang="en-US" sz="3600" dirty="0" smtClean="0"/>
              <a:t>for a </a:t>
            </a:r>
            <a:r>
              <a:rPr lang="en-US" sz="3600" dirty="0" err="1" smtClean="0"/>
              <a:t>Storybird</a:t>
            </a:r>
            <a:r>
              <a:rPr lang="en-US" sz="3600" dirty="0" smtClean="0"/>
              <a:t> digital story about </a:t>
            </a:r>
            <a:r>
              <a:rPr lang="en-US" sz="3600" dirty="0" smtClean="0">
                <a:solidFill>
                  <a:srgbClr val="FF0000"/>
                </a:solidFill>
              </a:rPr>
              <a:t>additional digital storytelling tools</a:t>
            </a:r>
            <a:r>
              <a:rPr lang="en-US" sz="3600" dirty="0" smtClean="0"/>
              <a:t> to add to your toolbox.</a:t>
            </a:r>
            <a:endParaRPr lang="en-US" sz="3600" dirty="0"/>
          </a:p>
        </p:txBody>
      </p:sp>
    </p:spTree>
    <p:extLst>
      <p:ext uri="{BB962C8B-B14F-4D97-AF65-F5344CB8AC3E}">
        <p14:creationId xmlns:p14="http://schemas.microsoft.com/office/powerpoint/2010/main" val="732459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sz="5400" dirty="0" smtClean="0"/>
              <a:t>Questions?</a:t>
            </a:r>
            <a:endParaRPr lang="en-US" sz="5400" dirty="0"/>
          </a:p>
        </p:txBody>
      </p:sp>
      <p:sp>
        <p:nvSpPr>
          <p:cNvPr id="9" name="Subtitle 8"/>
          <p:cNvSpPr>
            <a:spLocks noGrp="1"/>
          </p:cNvSpPr>
          <p:nvPr>
            <p:ph type="subTitle" idx="1"/>
          </p:nvPr>
        </p:nvSpPr>
        <p:spPr/>
        <p:txBody>
          <a:bodyPr/>
          <a:lstStyle/>
          <a:p>
            <a:endParaRPr lang="en-US"/>
          </a:p>
        </p:txBody>
      </p:sp>
    </p:spTree>
    <p:extLst>
      <p:ext uri="{BB962C8B-B14F-4D97-AF65-F5344CB8AC3E}">
        <p14:creationId xmlns:p14="http://schemas.microsoft.com/office/powerpoint/2010/main" val="3053218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solidFill>
                  <a:schemeClr val="tx1"/>
                </a:solidFill>
              </a:rPr>
              <a:t>Digital stories </a:t>
            </a:r>
            <a:r>
              <a:rPr lang="en-US" b="0" dirty="0" smtClean="0">
                <a:solidFill>
                  <a:schemeClr val="tx1"/>
                </a:solidFill>
              </a:rPr>
              <a:t>[a]</a:t>
            </a:r>
            <a:r>
              <a:rPr lang="en-US" dirty="0" smtClean="0">
                <a:solidFill>
                  <a:schemeClr val="tx1"/>
                </a:solidFill>
              </a:rPr>
              <a:t> mixture </a:t>
            </a:r>
            <a:r>
              <a:rPr lang="en-US" dirty="0">
                <a:solidFill>
                  <a:schemeClr val="tx1"/>
                </a:solidFill>
              </a:rPr>
              <a:t>of computer-based images, text, recorded audio narration, video clips and/or music</a:t>
            </a:r>
            <a:endParaRPr lang="en-US" dirty="0"/>
          </a:p>
        </p:txBody>
      </p:sp>
      <p:sp>
        <p:nvSpPr>
          <p:cNvPr id="3" name="Subtitle 2"/>
          <p:cNvSpPr>
            <a:spLocks noGrp="1"/>
          </p:cNvSpPr>
          <p:nvPr>
            <p:ph type="subTitle" idx="1"/>
          </p:nvPr>
        </p:nvSpPr>
        <p:spPr/>
        <p:txBody>
          <a:bodyPr/>
          <a:lstStyle/>
          <a:p>
            <a:r>
              <a:rPr lang="en-US" dirty="0"/>
              <a:t>Digital </a:t>
            </a:r>
            <a:r>
              <a:rPr lang="en-US" dirty="0" smtClean="0"/>
              <a:t>Storytelling (website), </a:t>
            </a:r>
            <a:r>
              <a:rPr lang="en-US" dirty="0"/>
              <a:t>College of Education, the University of Houston</a:t>
            </a:r>
          </a:p>
        </p:txBody>
      </p:sp>
    </p:spTree>
    <p:extLst>
      <p:ext uri="{BB962C8B-B14F-4D97-AF65-F5344CB8AC3E}">
        <p14:creationId xmlns:p14="http://schemas.microsoft.com/office/powerpoint/2010/main" val="2333941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solidFill>
                  <a:schemeClr val="accent2">
                    <a:lumMod val="20000"/>
                    <a:lumOff val="80000"/>
                  </a:schemeClr>
                </a:solidFill>
              </a:rPr>
              <a:t>Digital </a:t>
            </a:r>
            <a:r>
              <a:rPr lang="en-US" dirty="0" smtClean="0">
                <a:solidFill>
                  <a:schemeClr val="accent2">
                    <a:lumMod val="20000"/>
                    <a:lumOff val="80000"/>
                  </a:schemeClr>
                </a:solidFill>
              </a:rPr>
              <a:t>Storytelling:</a:t>
            </a:r>
            <a:r>
              <a:rPr lang="en-US" dirty="0" smtClean="0">
                <a:solidFill>
                  <a:schemeClr val="tx1"/>
                </a:solidFill>
              </a:rPr>
              <a:t> personal tales…recounting historical events…exploring life…the </a:t>
            </a:r>
            <a:r>
              <a:rPr lang="en-US" dirty="0">
                <a:solidFill>
                  <a:schemeClr val="tx1"/>
                </a:solidFill>
              </a:rPr>
              <a:t>search for life in other corners of the </a:t>
            </a:r>
            <a:r>
              <a:rPr lang="en-US" dirty="0" smtClean="0">
                <a:solidFill>
                  <a:schemeClr val="tx1"/>
                </a:solidFill>
              </a:rPr>
              <a:t>universe and </a:t>
            </a:r>
            <a:r>
              <a:rPr lang="en-US" dirty="0">
                <a:solidFill>
                  <a:schemeClr val="tx1"/>
                </a:solidFill>
              </a:rPr>
              <a:t>everything in between</a:t>
            </a:r>
            <a:endParaRPr lang="en-US" dirty="0"/>
          </a:p>
        </p:txBody>
      </p:sp>
      <p:sp>
        <p:nvSpPr>
          <p:cNvPr id="3" name="Subtitle 2"/>
          <p:cNvSpPr>
            <a:spLocks noGrp="1"/>
          </p:cNvSpPr>
          <p:nvPr>
            <p:ph type="subTitle" idx="1"/>
          </p:nvPr>
        </p:nvSpPr>
        <p:spPr/>
        <p:txBody>
          <a:bodyPr/>
          <a:lstStyle/>
          <a:p>
            <a:r>
              <a:rPr lang="en-US" dirty="0"/>
              <a:t>Digital Storytelling (website), College of Education, the University of </a:t>
            </a:r>
            <a:r>
              <a:rPr lang="en-US" dirty="0" smtClean="0"/>
              <a:t>Houston</a:t>
            </a:r>
            <a:endParaRPr lang="en-US" dirty="0"/>
          </a:p>
        </p:txBody>
      </p:sp>
    </p:spTree>
    <p:extLst>
      <p:ext uri="{BB962C8B-B14F-4D97-AF65-F5344CB8AC3E}">
        <p14:creationId xmlns:p14="http://schemas.microsoft.com/office/powerpoint/2010/main" val="97521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rtlCol="0">
            <a:normAutofit/>
          </a:bodyPr>
          <a:lstStyle/>
          <a:p>
            <a:pPr fontAlgn="auto">
              <a:spcAft>
                <a:spcPts val="0"/>
              </a:spcAft>
              <a:defRPr/>
            </a:pPr>
            <a:r>
              <a:rPr lang="en-US" dirty="0" smtClean="0">
                <a:solidFill>
                  <a:schemeClr val="tx1"/>
                </a:solidFill>
              </a:rPr>
              <a:t>Digital Storytelling begins with…sharing one’s </a:t>
            </a:r>
            <a:r>
              <a:rPr lang="en-US" dirty="0">
                <a:solidFill>
                  <a:schemeClr val="tx1"/>
                </a:solidFill>
              </a:rPr>
              <a:t>story </a:t>
            </a:r>
            <a:r>
              <a:rPr lang="en-US" dirty="0" smtClean="0">
                <a:solidFill>
                  <a:schemeClr val="tx1"/>
                </a:solidFill>
              </a:rPr>
              <a:t>through…digital </a:t>
            </a:r>
            <a:r>
              <a:rPr lang="en-US" dirty="0">
                <a:solidFill>
                  <a:schemeClr val="tx1"/>
                </a:solidFill>
              </a:rPr>
              <a:t>imagery, text, voice, sound, music, video and </a:t>
            </a:r>
            <a:r>
              <a:rPr lang="en-US" dirty="0" smtClean="0">
                <a:solidFill>
                  <a:schemeClr val="tx1"/>
                </a:solidFill>
              </a:rPr>
              <a:t>animation…</a:t>
            </a:r>
            <a:endParaRPr lang="en-US" spc="-200" dirty="0" smtClean="0">
              <a:solidFill>
                <a:schemeClr val="accent1">
                  <a:lumMod val="60000"/>
                  <a:lumOff val="40000"/>
                </a:schemeClr>
              </a:solidFill>
            </a:endParaRPr>
          </a:p>
        </p:txBody>
      </p:sp>
      <p:sp>
        <p:nvSpPr>
          <p:cNvPr id="13315" name="Rectangle 3"/>
          <p:cNvSpPr>
            <a:spLocks noGrp="1" noChangeArrowheads="1"/>
          </p:cNvSpPr>
          <p:nvPr>
            <p:ph type="subTitle" idx="1"/>
          </p:nvPr>
        </p:nvSpPr>
        <p:spPr/>
        <p:txBody>
          <a:bodyPr/>
          <a:lstStyle/>
          <a:p>
            <a:r>
              <a:rPr lang="en-US" dirty="0">
                <a:latin typeface="Arial" charset="0"/>
              </a:rPr>
              <a:t>Joe </a:t>
            </a:r>
            <a:r>
              <a:rPr lang="en-US" dirty="0" smtClean="0">
                <a:latin typeface="Arial" charset="0"/>
              </a:rPr>
              <a:t>Lambert, </a:t>
            </a:r>
            <a:r>
              <a:rPr lang="en-US" dirty="0">
                <a:latin typeface="Arial" charset="0"/>
              </a:rPr>
              <a:t>Co-founder Center for Digital </a:t>
            </a:r>
            <a:r>
              <a:rPr lang="en-US" dirty="0"/>
              <a:t>Storytelling</a:t>
            </a:r>
            <a:endParaRPr lang="en-US" dirty="0">
              <a:latin typeface="Arial"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3"/>
          <p:cNvSpPr>
            <a:spLocks noGrp="1"/>
          </p:cNvSpPr>
          <p:nvPr>
            <p:ph type="title" idx="4294967295"/>
          </p:nvPr>
        </p:nvSpPr>
        <p:spPr>
          <a:xfrm>
            <a:off x="0" y="304800"/>
            <a:ext cx="8229600" cy="1143000"/>
          </a:xfrm>
        </p:spPr>
        <p:txBody>
          <a:bodyPr/>
          <a:lstStyle/>
          <a:p>
            <a:r>
              <a:rPr lang="en-US" dirty="0" smtClean="0">
                <a:latin typeface="Arial" charset="0"/>
                <a:cs typeface="Arial" charset="0"/>
              </a:rPr>
              <a:t>Rubric of Seven Elements</a:t>
            </a:r>
          </a:p>
        </p:txBody>
      </p:sp>
      <p:sp>
        <p:nvSpPr>
          <p:cNvPr id="16387" name="Content Placeholder 4"/>
          <p:cNvSpPr>
            <a:spLocks noGrp="1"/>
          </p:cNvSpPr>
          <p:nvPr>
            <p:ph sz="half" idx="4294967295"/>
          </p:nvPr>
        </p:nvSpPr>
        <p:spPr>
          <a:xfrm>
            <a:off x="0" y="1371600"/>
            <a:ext cx="4267200" cy="4648200"/>
          </a:xfrm>
        </p:spPr>
        <p:txBody>
          <a:bodyPr/>
          <a:lstStyle/>
          <a:p>
            <a:endParaRPr lang="en-US" dirty="0" smtClean="0">
              <a:latin typeface="Arial" charset="0"/>
              <a:cs typeface="Arial" charset="0"/>
            </a:endParaRPr>
          </a:p>
          <a:p>
            <a:pPr lvl="0"/>
            <a:r>
              <a:rPr lang="en-US" dirty="0">
                <a:solidFill>
                  <a:schemeClr val="tx1"/>
                </a:solidFill>
              </a:rPr>
              <a:t>A Point of View</a:t>
            </a:r>
          </a:p>
          <a:p>
            <a:pPr lvl="0"/>
            <a:r>
              <a:rPr lang="en-US" dirty="0" smtClean="0">
                <a:solidFill>
                  <a:schemeClr val="tx1"/>
                </a:solidFill>
              </a:rPr>
              <a:t>A </a:t>
            </a:r>
            <a:r>
              <a:rPr lang="en-US" dirty="0">
                <a:solidFill>
                  <a:schemeClr val="tx1"/>
                </a:solidFill>
              </a:rPr>
              <a:t>Dramatic </a:t>
            </a:r>
            <a:r>
              <a:rPr lang="en-US" dirty="0" smtClean="0">
                <a:solidFill>
                  <a:schemeClr val="tx1"/>
                </a:solidFill>
              </a:rPr>
              <a:t>Question</a:t>
            </a:r>
          </a:p>
          <a:p>
            <a:pPr lvl="0"/>
            <a:r>
              <a:rPr lang="en-US" dirty="0" smtClean="0">
                <a:solidFill>
                  <a:schemeClr val="tx1"/>
                </a:solidFill>
              </a:rPr>
              <a:t>Emotional Content</a:t>
            </a:r>
          </a:p>
          <a:p>
            <a:pPr lvl="0"/>
            <a:r>
              <a:rPr lang="en-US" dirty="0" smtClean="0">
                <a:solidFill>
                  <a:schemeClr val="tx1"/>
                </a:solidFill>
              </a:rPr>
              <a:t>The </a:t>
            </a:r>
            <a:r>
              <a:rPr lang="en-US" dirty="0">
                <a:solidFill>
                  <a:schemeClr val="tx1"/>
                </a:solidFill>
              </a:rPr>
              <a:t>Gift of Your Voice</a:t>
            </a:r>
          </a:p>
        </p:txBody>
      </p:sp>
      <p:sp>
        <p:nvSpPr>
          <p:cNvPr id="16388" name="Content Placeholder 5"/>
          <p:cNvSpPr>
            <a:spLocks noGrp="1"/>
          </p:cNvSpPr>
          <p:nvPr>
            <p:ph sz="half" idx="4294967295"/>
          </p:nvPr>
        </p:nvSpPr>
        <p:spPr>
          <a:xfrm>
            <a:off x="4876800" y="1371600"/>
            <a:ext cx="4267200" cy="4648200"/>
          </a:xfrm>
        </p:spPr>
        <p:txBody>
          <a:bodyPr/>
          <a:lstStyle/>
          <a:p>
            <a:endParaRPr lang="en-US" dirty="0" smtClean="0">
              <a:latin typeface="Arial" charset="0"/>
              <a:cs typeface="Arial" charset="0"/>
            </a:endParaRPr>
          </a:p>
          <a:p>
            <a:r>
              <a:rPr lang="en-US" dirty="0">
                <a:solidFill>
                  <a:schemeClr val="tx1"/>
                </a:solidFill>
              </a:rPr>
              <a:t>The Power of the </a:t>
            </a:r>
            <a:r>
              <a:rPr lang="en-US" dirty="0" smtClean="0">
                <a:solidFill>
                  <a:schemeClr val="tx1"/>
                </a:solidFill>
              </a:rPr>
              <a:t>Soundtrack</a:t>
            </a:r>
          </a:p>
          <a:p>
            <a:r>
              <a:rPr lang="en-US" dirty="0" smtClean="0">
                <a:solidFill>
                  <a:schemeClr val="tx1"/>
                </a:solidFill>
              </a:rPr>
              <a:t>Economy</a:t>
            </a:r>
          </a:p>
          <a:p>
            <a:r>
              <a:rPr lang="en-US" dirty="0" smtClean="0">
                <a:solidFill>
                  <a:schemeClr val="tx1"/>
                </a:solidFill>
              </a:rPr>
              <a:t>Pacing</a:t>
            </a:r>
          </a:p>
          <a:p>
            <a:endParaRPr lang="en-US" dirty="0" smtClean="0">
              <a:latin typeface="Arial" charset="0"/>
              <a:cs typeface="Arial"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dirty="0" smtClean="0">
                <a:latin typeface="Arial" charset="0"/>
                <a:cs typeface="Arial" charset="0"/>
              </a:rPr>
              <a:t>Houston U’s 10 Point Rubric</a:t>
            </a:r>
          </a:p>
        </p:txBody>
      </p:sp>
      <p:sp>
        <p:nvSpPr>
          <p:cNvPr id="17412" name="Content Placeholder 2"/>
          <p:cNvSpPr>
            <a:spLocks noGrp="1"/>
          </p:cNvSpPr>
          <p:nvPr>
            <p:ph sz="half" idx="1"/>
          </p:nvPr>
        </p:nvSpPr>
        <p:spPr/>
        <p:txBody>
          <a:bodyPr>
            <a:normAutofit/>
          </a:bodyPr>
          <a:lstStyle/>
          <a:p>
            <a:pPr marL="457200" indent="-457200">
              <a:buFont typeface="+mj-lt"/>
              <a:buAutoNum type="arabicPeriod"/>
            </a:pPr>
            <a:r>
              <a:rPr lang="en-US" dirty="0"/>
              <a:t>The Overall Purpose of the Story </a:t>
            </a:r>
          </a:p>
          <a:p>
            <a:pPr marL="457200" lvl="0" indent="-457200">
              <a:buFont typeface="+mj-lt"/>
              <a:buAutoNum type="arabicPeriod"/>
            </a:pPr>
            <a:r>
              <a:rPr lang="en-US" dirty="0" smtClean="0"/>
              <a:t>The </a:t>
            </a:r>
            <a:r>
              <a:rPr lang="en-US" dirty="0"/>
              <a:t>Narrator’s Point of View </a:t>
            </a:r>
          </a:p>
          <a:p>
            <a:pPr marL="457200" lvl="0" indent="-457200">
              <a:buFont typeface="+mj-lt"/>
              <a:buAutoNum type="arabicPeriod"/>
            </a:pPr>
            <a:r>
              <a:rPr lang="en-US" dirty="0"/>
              <a:t>A Dramatic Question or Questions</a:t>
            </a:r>
          </a:p>
          <a:p>
            <a:pPr marL="457200" lvl="0" indent="-457200">
              <a:buFont typeface="+mj-lt"/>
              <a:buAutoNum type="arabicPeriod"/>
            </a:pPr>
            <a:r>
              <a:rPr lang="en-US" dirty="0"/>
              <a:t>The Choice of </a:t>
            </a:r>
            <a:r>
              <a:rPr lang="en-US" dirty="0" smtClean="0"/>
              <a:t>Content</a:t>
            </a:r>
          </a:p>
          <a:p>
            <a:pPr marL="457200" indent="-457200">
              <a:buFont typeface="+mj-lt"/>
              <a:buAutoNum type="arabicPeriod"/>
            </a:pPr>
            <a:r>
              <a:rPr lang="en-US" dirty="0"/>
              <a:t>Clarity of </a:t>
            </a:r>
            <a:r>
              <a:rPr lang="en-US" dirty="0" smtClean="0"/>
              <a:t>Voice</a:t>
            </a:r>
          </a:p>
          <a:p>
            <a:pPr marL="457200" lvl="0" indent="-457200">
              <a:buFont typeface="+mj-lt"/>
              <a:buAutoNum type="arabicPeriod"/>
            </a:pPr>
            <a:r>
              <a:rPr lang="en-US" dirty="0"/>
              <a:t>Pacing of the Narrative </a:t>
            </a:r>
          </a:p>
          <a:p>
            <a:pPr marL="457200" indent="-457200">
              <a:buFont typeface="+mj-lt"/>
              <a:buAutoNum type="arabicPeriod"/>
            </a:pPr>
            <a:endParaRPr lang="en-US" dirty="0"/>
          </a:p>
          <a:p>
            <a:pPr marL="457200" lvl="0" indent="-457200">
              <a:buFont typeface="+mj-lt"/>
              <a:buAutoNum type="arabicPeriod"/>
            </a:pPr>
            <a:endParaRPr lang="en-US" dirty="0" smtClean="0"/>
          </a:p>
          <a:p>
            <a:pPr marL="457200" lvl="0" indent="-457200">
              <a:buFont typeface="+mj-lt"/>
              <a:buAutoNum type="arabicPeriod"/>
            </a:pPr>
            <a:endParaRPr lang="en-US" dirty="0"/>
          </a:p>
        </p:txBody>
      </p:sp>
      <p:sp>
        <p:nvSpPr>
          <p:cNvPr id="4" name="Content Placeholder 3"/>
          <p:cNvSpPr>
            <a:spLocks noGrp="1"/>
          </p:cNvSpPr>
          <p:nvPr>
            <p:ph sz="half" idx="2"/>
          </p:nvPr>
        </p:nvSpPr>
        <p:spPr/>
        <p:txBody>
          <a:bodyPr/>
          <a:lstStyle/>
          <a:p>
            <a:pPr marL="457200" lvl="0" indent="-457200">
              <a:buFont typeface="+mj-lt"/>
              <a:buAutoNum type="arabicPeriod" startAt="7"/>
            </a:pPr>
            <a:r>
              <a:rPr lang="en-US" dirty="0" smtClean="0"/>
              <a:t>Use </a:t>
            </a:r>
            <a:r>
              <a:rPr lang="en-US" dirty="0"/>
              <a:t>of a Meaningful Audio Soundtrack </a:t>
            </a:r>
            <a:endParaRPr lang="en-US" dirty="0" smtClean="0"/>
          </a:p>
          <a:p>
            <a:pPr marL="457200" indent="-457200">
              <a:buFont typeface="+mj-lt"/>
              <a:buAutoNum type="arabicPeriod" startAt="7"/>
            </a:pPr>
            <a:r>
              <a:rPr lang="en-US" dirty="0"/>
              <a:t>Quality of the Images, Video &amp; other Multimedia Elements </a:t>
            </a:r>
          </a:p>
          <a:p>
            <a:pPr marL="457200" indent="-457200">
              <a:buFont typeface="+mj-lt"/>
              <a:buAutoNum type="arabicPeriod" startAt="7"/>
            </a:pPr>
            <a:r>
              <a:rPr lang="en-US" dirty="0"/>
              <a:t>Economy of the Story Detail </a:t>
            </a:r>
          </a:p>
          <a:p>
            <a:pPr marL="457200" indent="-457200">
              <a:buFont typeface="+mj-lt"/>
              <a:buAutoNum type="arabicPeriod" startAt="7"/>
            </a:pPr>
            <a:r>
              <a:rPr lang="en-US" dirty="0"/>
              <a:t>Good Grammar and Language Usage</a:t>
            </a:r>
          </a:p>
          <a:p>
            <a:pPr marL="0" lvl="0" indent="0">
              <a:buNone/>
            </a:pP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GENSWF_MOVIE_LOOPED_PLAYBACK" val="1"/>
  <p:tag name="GENSWF_OUTPUT_FILE_NAME" val="PPP_SBUSC_TXT_3D_Graph_Increasing"/>
  <p:tag name="GENSWF_MOVIE_ONCLICK_URL" val="http://"/>
  <p:tag name="GENSWF_MOVIE_PRESENTATION_END_URL" val="http://"/>
  <p:tag name="ARTICULATE_PROJECT_OPEN" val="0"/>
</p:tagLst>
</file>

<file path=ppt/theme/theme1.xml><?xml version="1.0" encoding="utf-8"?>
<a:theme xmlns:a="http://schemas.openxmlformats.org/drawingml/2006/main" name="PPP_SMEDI_TLE_MolecularScientist">
  <a:themeElements>
    <a:clrScheme name="Custom">
      <a:dk1>
        <a:srgbClr val="000000"/>
      </a:dk1>
      <a:lt1>
        <a:srgbClr val="FFFFFF"/>
      </a:lt1>
      <a:dk2>
        <a:srgbClr val="000000"/>
      </a:dk2>
      <a:lt2>
        <a:srgbClr val="FFFFFF"/>
      </a:lt2>
      <a:accent1>
        <a:srgbClr val="308099"/>
      </a:accent1>
      <a:accent2>
        <a:srgbClr val="4D6D03"/>
      </a:accent2>
      <a:accent3>
        <a:srgbClr val="B2B2B2"/>
      </a:accent3>
      <a:accent4>
        <a:srgbClr val="0C3642"/>
      </a:accent4>
      <a:accent5>
        <a:srgbClr val="8EC30F"/>
      </a:accent5>
      <a:accent6>
        <a:srgbClr val="5F5F5F"/>
      </a:accent6>
      <a:hlink>
        <a:srgbClr val="308099"/>
      </a:hlink>
      <a:folHlink>
        <a:srgbClr val="5F5F5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8_TC10381493999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9_TC10381493999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10_TC10381493999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11_TC10381493999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12_TC10381493999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13_TC10381493999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14_TC10381493999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15_TC10381493999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C10381493999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TC10381493999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TC10381493999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TC10381493999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_TC10381493999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5_TC10381493999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6_TC10381493999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7_TC10381493999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PPP_SEDUC_GrowthFromKnowledge</Template>
  <TotalTime>1754</TotalTime>
  <Words>1603</Words>
  <Application>Microsoft Office PowerPoint</Application>
  <PresentationFormat>On-screen Show (4:3)</PresentationFormat>
  <Paragraphs>240</Paragraphs>
  <Slides>43</Slides>
  <Notes>14</Notes>
  <HiddenSlides>0</HiddenSlides>
  <MMClips>0</MMClips>
  <ScaleCrop>false</ScaleCrop>
  <HeadingPairs>
    <vt:vector size="4" baseType="variant">
      <vt:variant>
        <vt:lpstr>Theme</vt:lpstr>
      </vt:variant>
      <vt:variant>
        <vt:i4>17</vt:i4>
      </vt:variant>
      <vt:variant>
        <vt:lpstr>Slide Titles</vt:lpstr>
      </vt:variant>
      <vt:variant>
        <vt:i4>43</vt:i4>
      </vt:variant>
    </vt:vector>
  </HeadingPairs>
  <TitlesOfParts>
    <vt:vector size="60" baseType="lpstr">
      <vt:lpstr>PPP_SMEDI_TLE_MolecularScientist</vt:lpstr>
      <vt:lpstr>TC103814939990</vt:lpstr>
      <vt:lpstr>1_TC103814939990</vt:lpstr>
      <vt:lpstr>2_TC103814939990</vt:lpstr>
      <vt:lpstr>3_TC103814939990</vt:lpstr>
      <vt:lpstr>4_TC103814939990</vt:lpstr>
      <vt:lpstr>5_TC103814939990</vt:lpstr>
      <vt:lpstr>6_TC103814939990</vt:lpstr>
      <vt:lpstr>7_TC103814939990</vt:lpstr>
      <vt:lpstr>8_TC103814939990</vt:lpstr>
      <vt:lpstr>9_TC103814939990</vt:lpstr>
      <vt:lpstr>10_TC103814939990</vt:lpstr>
      <vt:lpstr>11_TC103814939990</vt:lpstr>
      <vt:lpstr>12_TC103814939990</vt:lpstr>
      <vt:lpstr>13_TC103814939990</vt:lpstr>
      <vt:lpstr>14_TC103814939990</vt:lpstr>
      <vt:lpstr>15_TC103814939990</vt:lpstr>
      <vt:lpstr>Digital Storytelling:  A Tool for  Student Engagement </vt:lpstr>
      <vt:lpstr>“Storytelling…an ancient art form…a valuable form of human expression…an ancient form of teaching”</vt:lpstr>
      <vt:lpstr>“We are our stories. We compress years of experience, thought and emotion into a few compact narratives….”</vt:lpstr>
      <vt:lpstr>“A story is a basic principle of mind….our experiences, our knowledge, and our thinking is organized as stories.”</vt:lpstr>
      <vt:lpstr>Digital stories [a] mixture of computer-based images, text, recorded audio narration, video clips and/or music</vt:lpstr>
      <vt:lpstr>Digital Storytelling: personal tales…recounting historical events…exploring life…the search for life in other corners of the universe and everything in between</vt:lpstr>
      <vt:lpstr>Digital Storytelling begins with…sharing one’s story through…digital imagery, text, voice, sound, music, video and animation…</vt:lpstr>
      <vt:lpstr>Rubric of Seven Elements</vt:lpstr>
      <vt:lpstr>Houston U’s 10 Point Rubric</vt:lpstr>
      <vt:lpstr>Applicable to Your Course?</vt:lpstr>
      <vt:lpstr>PowerPoint Presentation</vt:lpstr>
      <vt:lpstr>Examples of Digital Storytelling</vt:lpstr>
      <vt:lpstr>“True America” by Amanda D.</vt:lpstr>
      <vt:lpstr>Articulate Storyline: To Create Interactive eLearning Stories</vt:lpstr>
      <vt:lpstr>Articulate Storyline</vt:lpstr>
      <vt:lpstr>Articulate Storyline</vt:lpstr>
      <vt:lpstr>Storytelling with Comics</vt:lpstr>
      <vt:lpstr>Introduction</vt:lpstr>
      <vt:lpstr>Introduction</vt:lpstr>
      <vt:lpstr>Introduction</vt:lpstr>
      <vt:lpstr>Introduction</vt:lpstr>
      <vt:lpstr>PowerPoint Presentation</vt:lpstr>
      <vt:lpstr>PowerPoint Presentation</vt:lpstr>
      <vt:lpstr>Comic Life</vt:lpstr>
      <vt:lpstr>Comic Life</vt:lpstr>
      <vt:lpstr>Comic Life</vt:lpstr>
      <vt:lpstr>Comic Life</vt:lpstr>
      <vt:lpstr>Characters</vt:lpstr>
      <vt:lpstr>Characters</vt:lpstr>
      <vt:lpstr>Characters</vt:lpstr>
      <vt:lpstr>Export as</vt:lpstr>
      <vt:lpstr>Information</vt:lpstr>
      <vt:lpstr>Zooburst:   Create Your Own Interactive 3D Popup Books</vt:lpstr>
      <vt:lpstr>Popup books</vt:lpstr>
      <vt:lpstr>Classic popups</vt:lpstr>
      <vt:lpstr>Classic popups</vt:lpstr>
      <vt:lpstr>Classic meets the online generation</vt:lpstr>
      <vt:lpstr>Augmented Reality</vt:lpstr>
      <vt:lpstr>A little demonstration</vt:lpstr>
      <vt:lpstr>Cost?</vt:lpstr>
      <vt:lpstr>From the creator of Zooburst</vt:lpstr>
      <vt:lpstr>Not the Usual Suspects</vt:lpstr>
      <vt:lpstr>Questions?</vt:lpstr>
    </vt:vector>
  </TitlesOfParts>
  <Company>PresentationPro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PresentationPro</dc:creator>
  <cp:keywords>PowerPoint Templates</cp:keywords>
  <dc:description>presentation templates and backgrounds for Microsoft PowerPoint</dc:description>
  <cp:lastModifiedBy>Jonathan</cp:lastModifiedBy>
  <cp:revision>169</cp:revision>
  <dcterms:created xsi:type="dcterms:W3CDTF">2004-02-11T14:41:34Z</dcterms:created>
  <dcterms:modified xsi:type="dcterms:W3CDTF">2012-08-14T12:50:36Z</dcterms:modified>
  <cp:category>PowerPoint Templates</cp:category>
</cp:coreProperties>
</file>